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289" r:id="rId5"/>
    <p:sldId id="295" r:id="rId6"/>
    <p:sldId id="296" r:id="rId7"/>
  </p:sldIdLst>
  <p:sldSz cx="6858000" cy="9906000" type="A4"/>
  <p:notesSz cx="6797675" cy="9926638"/>
  <p:defaultTextStyle>
    <a:defPPr>
      <a:defRPr lang="nl-NL"/>
    </a:defPPr>
    <a:lvl1pPr marL="0" algn="l" defTabSz="457111" rtl="0" eaLnBrk="1" latinLnBrk="0" hangingPunct="1">
      <a:defRPr sz="1800" kern="1200">
        <a:solidFill>
          <a:schemeClr val="tx1"/>
        </a:solidFill>
        <a:latin typeface="+mn-lt"/>
        <a:ea typeface="+mn-ea"/>
        <a:cs typeface="+mn-cs"/>
      </a:defRPr>
    </a:lvl1pPr>
    <a:lvl2pPr marL="457111" algn="l" defTabSz="457111" rtl="0" eaLnBrk="1" latinLnBrk="0" hangingPunct="1">
      <a:defRPr sz="1800" kern="1200">
        <a:solidFill>
          <a:schemeClr val="tx1"/>
        </a:solidFill>
        <a:latin typeface="+mn-lt"/>
        <a:ea typeface="+mn-ea"/>
        <a:cs typeface="+mn-cs"/>
      </a:defRPr>
    </a:lvl2pPr>
    <a:lvl3pPr marL="914221" algn="l" defTabSz="457111" rtl="0" eaLnBrk="1" latinLnBrk="0" hangingPunct="1">
      <a:defRPr sz="1800" kern="1200">
        <a:solidFill>
          <a:schemeClr val="tx1"/>
        </a:solidFill>
        <a:latin typeface="+mn-lt"/>
        <a:ea typeface="+mn-ea"/>
        <a:cs typeface="+mn-cs"/>
      </a:defRPr>
    </a:lvl3pPr>
    <a:lvl4pPr marL="1371331" algn="l" defTabSz="457111" rtl="0" eaLnBrk="1" latinLnBrk="0" hangingPunct="1">
      <a:defRPr sz="1800" kern="1200">
        <a:solidFill>
          <a:schemeClr val="tx1"/>
        </a:solidFill>
        <a:latin typeface="+mn-lt"/>
        <a:ea typeface="+mn-ea"/>
        <a:cs typeface="+mn-cs"/>
      </a:defRPr>
    </a:lvl4pPr>
    <a:lvl5pPr marL="1828441" algn="l" defTabSz="457111" rtl="0" eaLnBrk="1" latinLnBrk="0" hangingPunct="1">
      <a:defRPr sz="1800" kern="1200">
        <a:solidFill>
          <a:schemeClr val="tx1"/>
        </a:solidFill>
        <a:latin typeface="+mn-lt"/>
        <a:ea typeface="+mn-ea"/>
        <a:cs typeface="+mn-cs"/>
      </a:defRPr>
    </a:lvl5pPr>
    <a:lvl6pPr marL="2285552" algn="l" defTabSz="457111" rtl="0" eaLnBrk="1" latinLnBrk="0" hangingPunct="1">
      <a:defRPr sz="1800" kern="1200">
        <a:solidFill>
          <a:schemeClr val="tx1"/>
        </a:solidFill>
        <a:latin typeface="+mn-lt"/>
        <a:ea typeface="+mn-ea"/>
        <a:cs typeface="+mn-cs"/>
      </a:defRPr>
    </a:lvl6pPr>
    <a:lvl7pPr marL="2742662" algn="l" defTabSz="457111" rtl="0" eaLnBrk="1" latinLnBrk="0" hangingPunct="1">
      <a:defRPr sz="1800" kern="1200">
        <a:solidFill>
          <a:schemeClr val="tx1"/>
        </a:solidFill>
        <a:latin typeface="+mn-lt"/>
        <a:ea typeface="+mn-ea"/>
        <a:cs typeface="+mn-cs"/>
      </a:defRPr>
    </a:lvl7pPr>
    <a:lvl8pPr marL="3199772" algn="l" defTabSz="457111" rtl="0" eaLnBrk="1" latinLnBrk="0" hangingPunct="1">
      <a:defRPr sz="1800" kern="1200">
        <a:solidFill>
          <a:schemeClr val="tx1"/>
        </a:solidFill>
        <a:latin typeface="+mn-lt"/>
        <a:ea typeface="+mn-ea"/>
        <a:cs typeface="+mn-cs"/>
      </a:defRPr>
    </a:lvl8pPr>
    <a:lvl9pPr marL="3656883" algn="l" defTabSz="45711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36">
          <p15:clr>
            <a:srgbClr val="A4A3A4"/>
          </p15:clr>
        </p15:guide>
        <p15:guide id="2" orient="horz" pos="2448">
          <p15:clr>
            <a:srgbClr val="A4A3A4"/>
          </p15:clr>
        </p15:guide>
        <p15:guide id="3" orient="horz" pos="5688">
          <p15:clr>
            <a:srgbClr val="A4A3A4"/>
          </p15:clr>
        </p15:guide>
        <p15:guide id="4" pos="276">
          <p15:clr>
            <a:srgbClr val="A4A3A4"/>
          </p15:clr>
        </p15:guide>
        <p15:guide id="5" pos="4177">
          <p15:clr>
            <a:srgbClr val="A4A3A4"/>
          </p15:clr>
        </p15:guide>
        <p15:guide id="6"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E0"/>
    <a:srgbClr val="66666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588" autoAdjust="0"/>
    <p:restoredTop sz="50000" autoAdjust="0"/>
  </p:normalViewPr>
  <p:slideViewPr>
    <p:cSldViewPr snapToGrid="0">
      <p:cViewPr varScale="1">
        <p:scale>
          <a:sx n="112" d="100"/>
          <a:sy n="112" d="100"/>
        </p:scale>
        <p:origin x="328" y="76"/>
      </p:cViewPr>
      <p:guideLst>
        <p:guide orient="horz" pos="6136"/>
        <p:guide orient="horz" pos="2448"/>
        <p:guide orient="horz" pos="5688"/>
        <p:guide pos="276"/>
        <p:guide pos="4177"/>
        <p:guide pos="2160"/>
      </p:guideLst>
    </p:cSldViewPr>
  </p:slideViewPr>
  <p:notesTextViewPr>
    <p:cViewPr>
      <p:scale>
        <a:sx n="100" d="100"/>
        <a:sy n="100" d="100"/>
      </p:scale>
      <p:origin x="0" y="0"/>
    </p:cViewPr>
  </p:notesTextViewPr>
  <p:sorterViewPr>
    <p:cViewPr>
      <p:scale>
        <a:sx n="68" d="100"/>
        <a:sy n="68" d="100"/>
      </p:scale>
      <p:origin x="0" y="85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1"/>
            <a:ext cx="2945659" cy="496332"/>
          </a:xfrm>
          <a:prstGeom prst="rect">
            <a:avLst/>
          </a:prstGeom>
        </p:spPr>
        <p:txBody>
          <a:bodyPr vert="horz" lIns="95554" tIns="47777" rIns="95554" bIns="47777" rtlCol="0"/>
          <a:lstStyle>
            <a:lvl1pPr algn="l">
              <a:defRPr sz="1300"/>
            </a:lvl1pPr>
          </a:lstStyle>
          <a:p>
            <a:endParaRPr lang="nl-NL"/>
          </a:p>
        </p:txBody>
      </p:sp>
      <p:sp>
        <p:nvSpPr>
          <p:cNvPr id="3" name="Tijdelijke aanduiding voor datum 2"/>
          <p:cNvSpPr>
            <a:spLocks noGrp="1"/>
          </p:cNvSpPr>
          <p:nvPr>
            <p:ph type="dt" sz="quarter" idx="1"/>
          </p:nvPr>
        </p:nvSpPr>
        <p:spPr>
          <a:xfrm>
            <a:off x="3850445" y="1"/>
            <a:ext cx="2945659" cy="496332"/>
          </a:xfrm>
          <a:prstGeom prst="rect">
            <a:avLst/>
          </a:prstGeom>
        </p:spPr>
        <p:txBody>
          <a:bodyPr vert="horz" lIns="95554" tIns="47777" rIns="95554" bIns="47777" rtlCol="0"/>
          <a:lstStyle>
            <a:lvl1pPr algn="r">
              <a:defRPr sz="1300"/>
            </a:lvl1pPr>
          </a:lstStyle>
          <a:p>
            <a:fld id="{3A0DEAA6-A613-664F-A9C8-1C03331245B8}" type="datetimeFigureOut">
              <a:rPr lang="nl-NL" smtClean="0"/>
              <a:t>15-8-2018</a:t>
            </a:fld>
            <a:endParaRPr lang="nl-NL"/>
          </a:p>
        </p:txBody>
      </p:sp>
      <p:sp>
        <p:nvSpPr>
          <p:cNvPr id="4" name="Tijdelijke aanduiding voor voettekst 3"/>
          <p:cNvSpPr>
            <a:spLocks noGrp="1"/>
          </p:cNvSpPr>
          <p:nvPr>
            <p:ph type="ftr" sz="quarter" idx="2"/>
          </p:nvPr>
        </p:nvSpPr>
        <p:spPr>
          <a:xfrm>
            <a:off x="1" y="9428584"/>
            <a:ext cx="2945659" cy="496332"/>
          </a:xfrm>
          <a:prstGeom prst="rect">
            <a:avLst/>
          </a:prstGeom>
        </p:spPr>
        <p:txBody>
          <a:bodyPr vert="horz" lIns="95554" tIns="47777" rIns="95554" bIns="47777"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850445" y="9428584"/>
            <a:ext cx="2945659" cy="496332"/>
          </a:xfrm>
          <a:prstGeom prst="rect">
            <a:avLst/>
          </a:prstGeom>
        </p:spPr>
        <p:txBody>
          <a:bodyPr vert="horz" lIns="95554" tIns="47777" rIns="95554" bIns="47777" rtlCol="0" anchor="b"/>
          <a:lstStyle>
            <a:lvl1pPr algn="r">
              <a:defRPr sz="1300"/>
            </a:lvl1pPr>
          </a:lstStyle>
          <a:p>
            <a:fld id="{7D5921B4-26DD-AE48-81A7-28E1A4A00F87}" type="slidenum">
              <a:rPr lang="nl-NL" smtClean="0"/>
              <a:t>‹nr.›</a:t>
            </a:fld>
            <a:endParaRPr lang="nl-NL"/>
          </a:p>
        </p:txBody>
      </p:sp>
    </p:spTree>
    <p:extLst>
      <p:ext uri="{BB962C8B-B14F-4D97-AF65-F5344CB8AC3E}">
        <p14:creationId xmlns:p14="http://schemas.microsoft.com/office/powerpoint/2010/main" val="7070466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1"/>
            <a:ext cx="2945659" cy="496332"/>
          </a:xfrm>
          <a:prstGeom prst="rect">
            <a:avLst/>
          </a:prstGeom>
        </p:spPr>
        <p:txBody>
          <a:bodyPr vert="horz" lIns="95554" tIns="47777" rIns="95554" bIns="47777" rtlCol="0"/>
          <a:lstStyle>
            <a:lvl1pPr algn="l">
              <a:defRPr sz="1300"/>
            </a:lvl1pPr>
          </a:lstStyle>
          <a:p>
            <a:endParaRPr lang="nl-NL"/>
          </a:p>
        </p:txBody>
      </p:sp>
      <p:sp>
        <p:nvSpPr>
          <p:cNvPr id="3" name="Tijdelijke aanduiding voor datum 2"/>
          <p:cNvSpPr>
            <a:spLocks noGrp="1"/>
          </p:cNvSpPr>
          <p:nvPr>
            <p:ph type="dt" idx="1"/>
          </p:nvPr>
        </p:nvSpPr>
        <p:spPr>
          <a:xfrm>
            <a:off x="3850445" y="1"/>
            <a:ext cx="2945659" cy="496332"/>
          </a:xfrm>
          <a:prstGeom prst="rect">
            <a:avLst/>
          </a:prstGeom>
        </p:spPr>
        <p:txBody>
          <a:bodyPr vert="horz" lIns="95554" tIns="47777" rIns="95554" bIns="47777" rtlCol="0"/>
          <a:lstStyle>
            <a:lvl1pPr algn="r">
              <a:defRPr sz="1300"/>
            </a:lvl1pPr>
          </a:lstStyle>
          <a:p>
            <a:fld id="{EA9D7BA4-9FC6-FB4E-845D-823A9EF11A32}" type="datetimeFigureOut">
              <a:rPr lang="nl-NL" smtClean="0"/>
              <a:t>15-8-2018</a:t>
            </a:fld>
            <a:endParaRPr lang="nl-NL"/>
          </a:p>
        </p:txBody>
      </p:sp>
      <p:sp>
        <p:nvSpPr>
          <p:cNvPr id="4" name="Tijdelijke aanduiding voor dia-afbeelding 3"/>
          <p:cNvSpPr>
            <a:spLocks noGrp="1" noRot="1" noChangeAspect="1"/>
          </p:cNvSpPr>
          <p:nvPr>
            <p:ph type="sldImg" idx="2"/>
          </p:nvPr>
        </p:nvSpPr>
        <p:spPr>
          <a:xfrm>
            <a:off x="2111375" y="744538"/>
            <a:ext cx="2574925" cy="3722687"/>
          </a:xfrm>
          <a:prstGeom prst="rect">
            <a:avLst/>
          </a:prstGeom>
          <a:noFill/>
          <a:ln w="12700">
            <a:solidFill>
              <a:prstClr val="black"/>
            </a:solidFill>
          </a:ln>
        </p:spPr>
        <p:txBody>
          <a:bodyPr vert="horz" lIns="95554" tIns="47777" rIns="95554" bIns="47777" rtlCol="0" anchor="ctr"/>
          <a:lstStyle/>
          <a:p>
            <a:endParaRPr lang="nl-NL"/>
          </a:p>
        </p:txBody>
      </p:sp>
      <p:sp>
        <p:nvSpPr>
          <p:cNvPr id="5" name="Tijdelijke aanduiding voor notities 4"/>
          <p:cNvSpPr>
            <a:spLocks noGrp="1"/>
          </p:cNvSpPr>
          <p:nvPr>
            <p:ph type="body" sz="quarter" idx="3"/>
          </p:nvPr>
        </p:nvSpPr>
        <p:spPr>
          <a:xfrm>
            <a:off x="679768" y="4715155"/>
            <a:ext cx="5438140" cy="4466987"/>
          </a:xfrm>
          <a:prstGeom prst="rect">
            <a:avLst/>
          </a:prstGeom>
        </p:spPr>
        <p:txBody>
          <a:bodyPr vert="horz" lIns="95554" tIns="47777" rIns="95554" bIns="47777"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1" y="9428584"/>
            <a:ext cx="2945659" cy="496332"/>
          </a:xfrm>
          <a:prstGeom prst="rect">
            <a:avLst/>
          </a:prstGeom>
        </p:spPr>
        <p:txBody>
          <a:bodyPr vert="horz" lIns="95554" tIns="47777" rIns="95554" bIns="47777"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5" y="9428584"/>
            <a:ext cx="2945659" cy="496332"/>
          </a:xfrm>
          <a:prstGeom prst="rect">
            <a:avLst/>
          </a:prstGeom>
        </p:spPr>
        <p:txBody>
          <a:bodyPr vert="horz" lIns="95554" tIns="47777" rIns="95554" bIns="47777" rtlCol="0" anchor="b"/>
          <a:lstStyle>
            <a:lvl1pPr algn="r">
              <a:defRPr sz="1300"/>
            </a:lvl1pPr>
          </a:lstStyle>
          <a:p>
            <a:fld id="{F1FC5CAA-C2B7-2541-AE0D-A7079271D94F}" type="slidenum">
              <a:rPr lang="nl-NL" smtClean="0"/>
              <a:t>‹nr.›</a:t>
            </a:fld>
            <a:endParaRPr lang="nl-NL"/>
          </a:p>
        </p:txBody>
      </p:sp>
    </p:spTree>
    <p:extLst>
      <p:ext uri="{BB962C8B-B14F-4D97-AF65-F5344CB8AC3E}">
        <p14:creationId xmlns:p14="http://schemas.microsoft.com/office/powerpoint/2010/main" val="3125144002"/>
      </p:ext>
    </p:extLst>
  </p:cSld>
  <p:clrMap bg1="lt1" tx1="dk1" bg2="lt2" tx2="dk2" accent1="accent1" accent2="accent2" accent3="accent3" accent4="accent4" accent5="accent5" accent6="accent6" hlink="hlink" folHlink="folHlink"/>
  <p:hf hdr="0" ftr="0" dt="0"/>
  <p:notesStyle>
    <a:lvl1pPr marL="0" algn="l" defTabSz="457111" rtl="0" eaLnBrk="1" latinLnBrk="0" hangingPunct="1">
      <a:defRPr sz="1200" kern="1200">
        <a:solidFill>
          <a:schemeClr val="tx1"/>
        </a:solidFill>
        <a:latin typeface="+mn-lt"/>
        <a:ea typeface="+mn-ea"/>
        <a:cs typeface="+mn-cs"/>
      </a:defRPr>
    </a:lvl1pPr>
    <a:lvl2pPr marL="457111" algn="l" defTabSz="457111" rtl="0" eaLnBrk="1" latinLnBrk="0" hangingPunct="1">
      <a:defRPr sz="1200" kern="1200">
        <a:solidFill>
          <a:schemeClr val="tx1"/>
        </a:solidFill>
        <a:latin typeface="+mn-lt"/>
        <a:ea typeface="+mn-ea"/>
        <a:cs typeface="+mn-cs"/>
      </a:defRPr>
    </a:lvl2pPr>
    <a:lvl3pPr marL="914221" algn="l" defTabSz="457111" rtl="0" eaLnBrk="1" latinLnBrk="0" hangingPunct="1">
      <a:defRPr sz="1200" kern="1200">
        <a:solidFill>
          <a:schemeClr val="tx1"/>
        </a:solidFill>
        <a:latin typeface="+mn-lt"/>
        <a:ea typeface="+mn-ea"/>
        <a:cs typeface="+mn-cs"/>
      </a:defRPr>
    </a:lvl3pPr>
    <a:lvl4pPr marL="1371331" algn="l" defTabSz="457111" rtl="0" eaLnBrk="1" latinLnBrk="0" hangingPunct="1">
      <a:defRPr sz="1200" kern="1200">
        <a:solidFill>
          <a:schemeClr val="tx1"/>
        </a:solidFill>
        <a:latin typeface="+mn-lt"/>
        <a:ea typeface="+mn-ea"/>
        <a:cs typeface="+mn-cs"/>
      </a:defRPr>
    </a:lvl4pPr>
    <a:lvl5pPr marL="1828441" algn="l" defTabSz="457111" rtl="0" eaLnBrk="1" latinLnBrk="0" hangingPunct="1">
      <a:defRPr sz="1200" kern="1200">
        <a:solidFill>
          <a:schemeClr val="tx1"/>
        </a:solidFill>
        <a:latin typeface="+mn-lt"/>
        <a:ea typeface="+mn-ea"/>
        <a:cs typeface="+mn-cs"/>
      </a:defRPr>
    </a:lvl5pPr>
    <a:lvl6pPr marL="2285552" algn="l" defTabSz="457111" rtl="0" eaLnBrk="1" latinLnBrk="0" hangingPunct="1">
      <a:defRPr sz="1200" kern="1200">
        <a:solidFill>
          <a:schemeClr val="tx1"/>
        </a:solidFill>
        <a:latin typeface="+mn-lt"/>
        <a:ea typeface="+mn-ea"/>
        <a:cs typeface="+mn-cs"/>
      </a:defRPr>
    </a:lvl6pPr>
    <a:lvl7pPr marL="2742662" algn="l" defTabSz="457111" rtl="0" eaLnBrk="1" latinLnBrk="0" hangingPunct="1">
      <a:defRPr sz="1200" kern="1200">
        <a:solidFill>
          <a:schemeClr val="tx1"/>
        </a:solidFill>
        <a:latin typeface="+mn-lt"/>
        <a:ea typeface="+mn-ea"/>
        <a:cs typeface="+mn-cs"/>
      </a:defRPr>
    </a:lvl7pPr>
    <a:lvl8pPr marL="3199772" algn="l" defTabSz="457111" rtl="0" eaLnBrk="1" latinLnBrk="0" hangingPunct="1">
      <a:defRPr sz="1200" kern="1200">
        <a:solidFill>
          <a:schemeClr val="tx1"/>
        </a:solidFill>
        <a:latin typeface="+mn-lt"/>
        <a:ea typeface="+mn-ea"/>
        <a:cs typeface="+mn-cs"/>
      </a:defRPr>
    </a:lvl8pPr>
    <a:lvl9pPr marL="3656883" algn="l" defTabSz="457111"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mslag Voorkant">
    <p:spTree>
      <p:nvGrpSpPr>
        <p:cNvPr id="1" name=""/>
        <p:cNvGrpSpPr/>
        <p:nvPr/>
      </p:nvGrpSpPr>
      <p:grpSpPr>
        <a:xfrm>
          <a:off x="0" y="0"/>
          <a:ext cx="0" cy="0"/>
          <a:chOff x="0" y="0"/>
          <a:chExt cx="0" cy="0"/>
        </a:xfrm>
      </p:grpSpPr>
      <p:sp>
        <p:nvSpPr>
          <p:cNvPr id="7"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dirty="0"/>
          </a:p>
        </p:txBody>
      </p:sp>
      <p:sp>
        <p:nvSpPr>
          <p:cNvPr id="11" name="Afgeronde rechthoek 10"/>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dirty="0"/>
          </a:p>
        </p:txBody>
      </p:sp>
      <p:sp>
        <p:nvSpPr>
          <p:cNvPr id="2" name="Titel 1"/>
          <p:cNvSpPr>
            <a:spLocks noGrp="1"/>
          </p:cNvSpPr>
          <p:nvPr>
            <p:ph type="title"/>
          </p:nvPr>
        </p:nvSpPr>
        <p:spPr>
          <a:xfrm>
            <a:off x="740771" y="5074633"/>
            <a:ext cx="5397038" cy="2705901"/>
          </a:xfrm>
        </p:spPr>
        <p:txBody>
          <a:bodyPr anchor="t"/>
          <a:lstStyle>
            <a:lvl1pPr algn="l">
              <a:lnSpc>
                <a:spcPct val="100000"/>
              </a:lnSpc>
              <a:defRPr sz="4000" b="1" cap="none">
                <a:solidFill>
                  <a:schemeClr val="accent3"/>
                </a:solidFill>
              </a:defRPr>
            </a:lvl1pPr>
          </a:lstStyle>
          <a:p>
            <a:r>
              <a:rPr lang="nl-NL" dirty="0"/>
              <a:t>Titelstijl van model bewerken</a:t>
            </a:r>
          </a:p>
        </p:txBody>
      </p:sp>
      <p:sp>
        <p:nvSpPr>
          <p:cNvPr id="3" name="Tijdelijke aanduiding voor tekst 2"/>
          <p:cNvSpPr>
            <a:spLocks noGrp="1"/>
          </p:cNvSpPr>
          <p:nvPr>
            <p:ph type="body" idx="1"/>
          </p:nvPr>
        </p:nvSpPr>
        <p:spPr>
          <a:xfrm>
            <a:off x="740771" y="3217061"/>
            <a:ext cx="5397038" cy="1788423"/>
          </a:xfrm>
        </p:spPr>
        <p:txBody>
          <a:bodyPr anchor="b"/>
          <a:lstStyle>
            <a:lvl1pPr marL="0" indent="0">
              <a:lnSpc>
                <a:spcPct val="100000"/>
              </a:lnSpc>
              <a:buNone/>
              <a:defRPr sz="2000">
                <a:solidFill>
                  <a:schemeClr val="accent1"/>
                </a:solidFill>
              </a:defRPr>
            </a:lvl1pPr>
            <a:lvl2pPr marL="457111" indent="0">
              <a:buNone/>
              <a:defRPr sz="1800">
                <a:solidFill>
                  <a:schemeClr val="tx1">
                    <a:tint val="75000"/>
                  </a:schemeClr>
                </a:solidFill>
              </a:defRPr>
            </a:lvl2pPr>
            <a:lvl3pPr marL="914221" indent="0">
              <a:buNone/>
              <a:defRPr sz="1600">
                <a:solidFill>
                  <a:schemeClr val="tx1">
                    <a:tint val="75000"/>
                  </a:schemeClr>
                </a:solidFill>
              </a:defRPr>
            </a:lvl3pPr>
            <a:lvl4pPr marL="1371331" indent="0">
              <a:buNone/>
              <a:defRPr sz="1400">
                <a:solidFill>
                  <a:schemeClr val="tx1">
                    <a:tint val="75000"/>
                  </a:schemeClr>
                </a:solidFill>
              </a:defRPr>
            </a:lvl4pPr>
            <a:lvl5pPr marL="1828441" indent="0">
              <a:buNone/>
              <a:defRPr sz="1400">
                <a:solidFill>
                  <a:schemeClr val="tx1">
                    <a:tint val="75000"/>
                  </a:schemeClr>
                </a:solidFill>
              </a:defRPr>
            </a:lvl5pPr>
            <a:lvl6pPr marL="2285552" indent="0">
              <a:buNone/>
              <a:defRPr sz="1400">
                <a:solidFill>
                  <a:schemeClr val="tx1">
                    <a:tint val="75000"/>
                  </a:schemeClr>
                </a:solidFill>
              </a:defRPr>
            </a:lvl6pPr>
            <a:lvl7pPr marL="2742662" indent="0">
              <a:buNone/>
              <a:defRPr sz="1400">
                <a:solidFill>
                  <a:schemeClr val="tx1">
                    <a:tint val="75000"/>
                  </a:schemeClr>
                </a:solidFill>
              </a:defRPr>
            </a:lvl7pPr>
            <a:lvl8pPr marL="3199772" indent="0">
              <a:buNone/>
              <a:defRPr sz="1400">
                <a:solidFill>
                  <a:schemeClr val="tx1">
                    <a:tint val="75000"/>
                  </a:schemeClr>
                </a:solidFill>
              </a:defRPr>
            </a:lvl8pPr>
            <a:lvl9pPr marL="3656883" indent="0">
              <a:buNone/>
              <a:defRPr sz="1400">
                <a:solidFill>
                  <a:schemeClr val="tx1">
                    <a:tint val="75000"/>
                  </a:schemeClr>
                </a:solidFill>
              </a:defRPr>
            </a:lvl9pPr>
          </a:lstStyle>
          <a:p>
            <a:pPr lvl="0"/>
            <a:r>
              <a:rPr lang="nl-NL" dirty="0"/>
              <a:t>Klik om de tekststijl van het model te bewerken</a:t>
            </a:r>
          </a:p>
        </p:txBody>
      </p:sp>
      <p:pic>
        <p:nvPicPr>
          <p:cNvPr id="4" name="Afbeelding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pic>
        <p:nvPicPr>
          <p:cNvPr id="10" name="Afbeelding 9" descr="lijnspel.png"/>
          <p:cNvPicPr>
            <a:picLocks noChangeAspect="1"/>
          </p:cNvPicPr>
          <p:nvPr userDrawn="1"/>
        </p:nvPicPr>
        <p:blipFill rotWithShape="1">
          <a:blip r:embed="rId4"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Tree>
    <p:extLst>
      <p:ext uri="{BB962C8B-B14F-4D97-AF65-F5344CB8AC3E}">
        <p14:creationId xmlns:p14="http://schemas.microsoft.com/office/powerpoint/2010/main" val="2519348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mslag Achterkant Colofon">
    <p:spTree>
      <p:nvGrpSpPr>
        <p:cNvPr id="1" name=""/>
        <p:cNvGrpSpPr/>
        <p:nvPr/>
      </p:nvGrpSpPr>
      <p:grpSpPr>
        <a:xfrm>
          <a:off x="0" y="0"/>
          <a:ext cx="0" cy="0"/>
          <a:chOff x="0" y="0"/>
          <a:chExt cx="0" cy="0"/>
        </a:xfrm>
      </p:grpSpPr>
      <p:sp>
        <p:nvSpPr>
          <p:cNvPr id="7" name="Ovaal 9"/>
          <p:cNvSpPr/>
          <p:nvPr userDrawn="1"/>
        </p:nvSpPr>
        <p:spPr>
          <a:xfrm>
            <a:off x="444500" y="2"/>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dirty="0"/>
          </a:p>
        </p:txBody>
      </p:sp>
      <p:pic>
        <p:nvPicPr>
          <p:cNvPr id="10" name="Afbeelding 9" descr="lijnspel.png"/>
          <p:cNvPicPr>
            <a:picLocks noChangeAspect="1"/>
          </p:cNvPicPr>
          <p:nvPr userDrawn="1"/>
        </p:nvPicPr>
        <p:blipFill rotWithShape="1">
          <a:blip r:embed="rId2"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2" name="Tijdelijke aanduiding voor inhoud 11"/>
          <p:cNvSpPr>
            <a:spLocks noGrp="1"/>
          </p:cNvSpPr>
          <p:nvPr>
            <p:ph sz="quarter" idx="13" hasCustomPrompt="1"/>
          </p:nvPr>
        </p:nvSpPr>
        <p:spPr>
          <a:xfrm>
            <a:off x="746125" y="8402197"/>
            <a:ext cx="5667376" cy="306837"/>
          </a:xfrm>
        </p:spPr>
        <p:txBody>
          <a:bodyPr anchor="ctr"/>
          <a:lstStyle>
            <a:lvl1pPr>
              <a:lnSpc>
                <a:spcPct val="100000"/>
              </a:lnSpc>
              <a:defRPr sz="1200">
                <a:solidFill>
                  <a:schemeClr val="tx2"/>
                </a:solidFill>
              </a:defRPr>
            </a:lvl1pPr>
          </a:lstStyle>
          <a:p>
            <a:pPr lvl="0"/>
            <a:r>
              <a:rPr lang="nl-NL" dirty="0"/>
              <a:t>URL website</a:t>
            </a:r>
          </a:p>
        </p:txBody>
      </p:sp>
      <p:sp>
        <p:nvSpPr>
          <p:cNvPr id="13" name="Tijdelijke aanduiding voor inhoud 11"/>
          <p:cNvSpPr>
            <a:spLocks noGrp="1"/>
          </p:cNvSpPr>
          <p:nvPr>
            <p:ph sz="quarter" idx="14" hasCustomPrompt="1"/>
          </p:nvPr>
        </p:nvSpPr>
        <p:spPr>
          <a:xfrm>
            <a:off x="746125" y="8719689"/>
            <a:ext cx="5667376" cy="306837"/>
          </a:xfrm>
        </p:spPr>
        <p:txBody>
          <a:bodyPr anchor="ctr"/>
          <a:lstStyle>
            <a:lvl1pPr>
              <a:lnSpc>
                <a:spcPct val="100000"/>
              </a:lnSpc>
              <a:defRPr sz="1200">
                <a:solidFill>
                  <a:schemeClr val="tx2"/>
                </a:solidFill>
              </a:defRPr>
            </a:lvl1pPr>
          </a:lstStyle>
          <a:p>
            <a:pPr lvl="0"/>
            <a:r>
              <a:rPr lang="nl-NL" dirty="0"/>
              <a:t>@</a:t>
            </a:r>
            <a:r>
              <a:rPr lang="nl-NL" dirty="0" err="1"/>
              <a:t>Twitteradres</a:t>
            </a:r>
            <a:endParaRPr lang="nl-NL" dirty="0"/>
          </a:p>
        </p:txBody>
      </p:sp>
      <p:sp>
        <p:nvSpPr>
          <p:cNvPr id="14" name="Tijdelijke aanduiding voor inhoud 2"/>
          <p:cNvSpPr>
            <a:spLocks noGrp="1"/>
          </p:cNvSpPr>
          <p:nvPr>
            <p:ph idx="1"/>
          </p:nvPr>
        </p:nvSpPr>
        <p:spPr>
          <a:xfrm>
            <a:off x="752529" y="1975559"/>
            <a:ext cx="2497085" cy="6075106"/>
          </a:xfrm>
        </p:spPr>
        <p:txBody>
          <a:bodyPr anchor="b"/>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11" name="Afbeelding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79208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dirty="0"/>
          </a:p>
        </p:txBody>
      </p:sp>
      <p:sp>
        <p:nvSpPr>
          <p:cNvPr id="16" name="Afgeronde rechthoek 15"/>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dirty="0"/>
          </a:p>
        </p:txBody>
      </p:sp>
      <p:sp>
        <p:nvSpPr>
          <p:cNvPr id="3"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0"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pic>
        <p:nvPicPr>
          <p:cNvPr id="17" name="Afbeelding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91488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cstate="screen">
              <a:extLst>
                <a:ext uri="{28A0092B-C50C-407E-A947-70E740481C1C}">
                  <a14:useLocalDpi xmlns:a14="http://schemas.microsoft.com/office/drawing/2010/main"/>
                </a:ext>
              </a:extLst>
            </a:blip>
            <a:srcRect/>
            <a:stretch>
              <a:fillRect l="3" t="-30473" r="-268" b="-2593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3"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3" name="Afbeelding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902572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3" name="Afgeronde rechthoek 12"/>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3"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7"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6" name="Afbeelding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045718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3" name="Afgeronde rechthoek 12"/>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20559" b="-2498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6"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7" name="Afbeelding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89563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3" name="Afgeronde rechthoek 12"/>
          <p:cNvSpPr/>
          <p:nvPr userDrawn="1"/>
        </p:nvSpPr>
        <p:spPr>
          <a:xfrm>
            <a:off x="741013" y="735240"/>
            <a:ext cx="5391491" cy="1917174"/>
          </a:xfrm>
          <a:prstGeom prst="roundRect">
            <a:avLst>
              <a:gd name="adj" fmla="val 2485"/>
            </a:avLst>
          </a:prstGeom>
          <a:blipFill rotWithShape="1">
            <a:blip r:embed="rId2"/>
            <a:srcRect/>
            <a:stretch>
              <a:fillRect t="-165046" b="-16416"/>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6"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7" name="Afbeelding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691781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Afgeronde rechthoek 16"/>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925624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3"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7" name="Afbeelding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216627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0852" b="-56964"/>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3"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7" name="Afbeelding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820211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38350" b="-22612"/>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3"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7" name="Afbeelding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565452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1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8274" b="-3183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3" name="Tijdelijke aanduiding voor inhoud 2"/>
          <p:cNvSpPr>
            <a:spLocks noGrp="1"/>
          </p:cNvSpPr>
          <p:nvPr>
            <p:ph idx="1"/>
          </p:nvPr>
        </p:nvSpPr>
        <p:spPr>
          <a:xfrm>
            <a:off x="752529" y="3886200"/>
            <a:ext cx="5385279"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7" name="Afbeelding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130284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3" name="Tijdelijke aanduiding voor inhoud 2"/>
          <p:cNvSpPr>
            <a:spLocks noGrp="1"/>
          </p:cNvSpPr>
          <p:nvPr>
            <p:ph idx="1"/>
          </p:nvPr>
        </p:nvSpPr>
        <p:spPr>
          <a:xfrm>
            <a:off x="752529" y="3886200"/>
            <a:ext cx="2497085"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cxnSp>
        <p:nvCxnSpPr>
          <p:cNvPr id="8" name="Rechte verbindingslijn 7"/>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9" name="Tijdelijke aanduiding voor inhoud 2"/>
          <p:cNvSpPr>
            <a:spLocks noGrp="1"/>
          </p:cNvSpPr>
          <p:nvPr>
            <p:ph idx="13"/>
          </p:nvPr>
        </p:nvSpPr>
        <p:spPr>
          <a:xfrm>
            <a:off x="3609977" y="3886200"/>
            <a:ext cx="2532062" cy="5146675"/>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726290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2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8" name="Afgeronde rechthoek 17"/>
          <p:cNvSpPr/>
          <p:nvPr userDrawn="1"/>
        </p:nvSpPr>
        <p:spPr>
          <a:xfrm>
            <a:off x="741013" y="735240"/>
            <a:ext cx="5391491" cy="1917174"/>
          </a:xfrm>
          <a:prstGeom prst="roundRect">
            <a:avLst>
              <a:gd name="adj" fmla="val 2485"/>
            </a:avLst>
          </a:prstGeom>
          <a:blipFill rotWithShape="1">
            <a:blip r:embed="rId2" cstate="screen">
              <a:extLst>
                <a:ext uri="{28A0092B-C50C-407E-A947-70E740481C1C}">
                  <a14:useLocalDpi xmlns:a14="http://schemas.microsoft.com/office/drawing/2010/main"/>
                </a:ext>
              </a:extLst>
            </a:blip>
            <a:srcRect/>
            <a:stretch>
              <a:fillRect l="3" t="-30473" r="-268" b="-2593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6" name="Tijdelijke aanduiding voor inhoud 2"/>
          <p:cNvSpPr>
            <a:spLocks noGrp="1"/>
          </p:cNvSpPr>
          <p:nvPr>
            <p:ph idx="1"/>
          </p:nvPr>
        </p:nvSpPr>
        <p:spPr>
          <a:xfrm>
            <a:off x="752529" y="3886200"/>
            <a:ext cx="2497085"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7" name="Rechte verbindingslijn 16"/>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9" name="Tijdelijke aanduiding voor inhoud 2"/>
          <p:cNvSpPr>
            <a:spLocks noGrp="1"/>
          </p:cNvSpPr>
          <p:nvPr>
            <p:ph idx="13"/>
          </p:nvPr>
        </p:nvSpPr>
        <p:spPr>
          <a:xfrm>
            <a:off x="3609977" y="3886200"/>
            <a:ext cx="2532062" cy="5146675"/>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3" name="Afbeelding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736834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2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Afgeronde rechthoek 16"/>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6" name="Tijdelijke aanduiding voor inhoud 2"/>
          <p:cNvSpPr>
            <a:spLocks noGrp="1"/>
          </p:cNvSpPr>
          <p:nvPr>
            <p:ph idx="1"/>
          </p:nvPr>
        </p:nvSpPr>
        <p:spPr>
          <a:xfrm>
            <a:off x="752529" y="3886200"/>
            <a:ext cx="2497085"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8" name="Rechte verbindingslijn 17"/>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9" name="Tijdelijke aanduiding voor inhoud 2"/>
          <p:cNvSpPr>
            <a:spLocks noGrp="1"/>
          </p:cNvSpPr>
          <p:nvPr>
            <p:ph idx="13"/>
          </p:nvPr>
        </p:nvSpPr>
        <p:spPr>
          <a:xfrm>
            <a:off x="3609977" y="3886200"/>
            <a:ext cx="2532062" cy="5146675"/>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20" name="Afbeelding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622406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2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20559" b="-2498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7" name="Tijdelijke aanduiding voor inhoud 2"/>
          <p:cNvSpPr>
            <a:spLocks noGrp="1"/>
          </p:cNvSpPr>
          <p:nvPr>
            <p:ph idx="1"/>
          </p:nvPr>
        </p:nvSpPr>
        <p:spPr>
          <a:xfrm>
            <a:off x="752529" y="3886200"/>
            <a:ext cx="2497085"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8" name="Rechte verbindingslijn 17"/>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9" name="Tijdelijke aanduiding voor inhoud 2"/>
          <p:cNvSpPr>
            <a:spLocks noGrp="1"/>
          </p:cNvSpPr>
          <p:nvPr>
            <p:ph idx="13"/>
          </p:nvPr>
        </p:nvSpPr>
        <p:spPr>
          <a:xfrm>
            <a:off x="3609977" y="3886200"/>
            <a:ext cx="2532062" cy="5146675"/>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3" name="Afbeelding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554226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2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Afgeronde rechthoek 16"/>
          <p:cNvSpPr/>
          <p:nvPr userDrawn="1"/>
        </p:nvSpPr>
        <p:spPr>
          <a:xfrm>
            <a:off x="741013" y="735240"/>
            <a:ext cx="5391491" cy="1917174"/>
          </a:xfrm>
          <a:prstGeom prst="roundRect">
            <a:avLst>
              <a:gd name="adj" fmla="val 2485"/>
            </a:avLst>
          </a:prstGeom>
          <a:blipFill rotWithShape="1">
            <a:blip r:embed="rId2"/>
            <a:srcRect/>
            <a:stretch>
              <a:fillRect t="-165046" b="-16416"/>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6" name="Tijdelijke aanduiding voor inhoud 2"/>
          <p:cNvSpPr>
            <a:spLocks noGrp="1"/>
          </p:cNvSpPr>
          <p:nvPr>
            <p:ph idx="1"/>
          </p:nvPr>
        </p:nvSpPr>
        <p:spPr>
          <a:xfrm>
            <a:off x="752529" y="3886200"/>
            <a:ext cx="2497085"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8" name="Rechte verbindingslijn 17"/>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9" name="Tijdelijke aanduiding voor inhoud 2"/>
          <p:cNvSpPr>
            <a:spLocks noGrp="1"/>
          </p:cNvSpPr>
          <p:nvPr>
            <p:ph idx="13"/>
          </p:nvPr>
        </p:nvSpPr>
        <p:spPr>
          <a:xfrm>
            <a:off x="3609977" y="3886200"/>
            <a:ext cx="2532062" cy="5146675"/>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3" name="Afbeelding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54963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2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Afgeronde rechthoek 16"/>
          <p:cNvSpPr/>
          <p:nvPr userDrawn="1"/>
        </p:nvSpPr>
        <p:spPr>
          <a:xfrm>
            <a:off x="741013" y="735240"/>
            <a:ext cx="5391491" cy="1917174"/>
          </a:xfrm>
          <a:prstGeom prst="roundRect">
            <a:avLst>
              <a:gd name="adj" fmla="val 2485"/>
            </a:avLst>
          </a:prstGeom>
          <a:blipFill rotWithShape="1">
            <a:blip r:embed="rId2"/>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6" name="Tijdelijke aanduiding voor inhoud 2"/>
          <p:cNvSpPr>
            <a:spLocks noGrp="1"/>
          </p:cNvSpPr>
          <p:nvPr>
            <p:ph idx="1"/>
          </p:nvPr>
        </p:nvSpPr>
        <p:spPr>
          <a:xfrm>
            <a:off x="752529" y="3886200"/>
            <a:ext cx="2497085"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8" name="Rechte verbindingslijn 17"/>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9" name="Tijdelijke aanduiding voor inhoud 2"/>
          <p:cNvSpPr>
            <a:spLocks noGrp="1"/>
          </p:cNvSpPr>
          <p:nvPr>
            <p:ph idx="13"/>
          </p:nvPr>
        </p:nvSpPr>
        <p:spPr>
          <a:xfrm>
            <a:off x="3609977" y="3886200"/>
            <a:ext cx="2532062" cy="5146675"/>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3" name="Afbeelding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6152959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2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0852" b="-56964"/>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7" name="Tijdelijke aanduiding voor inhoud 2"/>
          <p:cNvSpPr>
            <a:spLocks noGrp="1"/>
          </p:cNvSpPr>
          <p:nvPr>
            <p:ph idx="1"/>
          </p:nvPr>
        </p:nvSpPr>
        <p:spPr>
          <a:xfrm>
            <a:off x="752529" y="3886200"/>
            <a:ext cx="2497085"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8" name="Rechte verbindingslijn 17"/>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9" name="Tijdelijke aanduiding voor inhoud 2"/>
          <p:cNvSpPr>
            <a:spLocks noGrp="1"/>
          </p:cNvSpPr>
          <p:nvPr>
            <p:ph idx="13"/>
          </p:nvPr>
        </p:nvSpPr>
        <p:spPr>
          <a:xfrm>
            <a:off x="3609977" y="3886200"/>
            <a:ext cx="2532062" cy="5146675"/>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3" name="Afbeelding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449937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2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38350" b="-22612"/>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7" name="Tijdelijke aanduiding voor inhoud 2"/>
          <p:cNvSpPr>
            <a:spLocks noGrp="1"/>
          </p:cNvSpPr>
          <p:nvPr>
            <p:ph idx="1"/>
          </p:nvPr>
        </p:nvSpPr>
        <p:spPr>
          <a:xfrm>
            <a:off x="752529" y="3886200"/>
            <a:ext cx="2497085"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8" name="Rechte verbindingslijn 17"/>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9" name="Tijdelijke aanduiding voor inhoud 2"/>
          <p:cNvSpPr>
            <a:spLocks noGrp="1"/>
          </p:cNvSpPr>
          <p:nvPr>
            <p:ph idx="13"/>
          </p:nvPr>
        </p:nvSpPr>
        <p:spPr>
          <a:xfrm>
            <a:off x="3609977" y="3886200"/>
            <a:ext cx="2532062" cy="5146675"/>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3" name="Afbeelding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425545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2 Kolom ">
    <p:spTree>
      <p:nvGrpSpPr>
        <p:cNvPr id="1" name=""/>
        <p:cNvGrpSpPr/>
        <p:nvPr/>
      </p:nvGrpSpPr>
      <p:grpSpPr>
        <a:xfrm>
          <a:off x="0" y="0"/>
          <a:ext cx="0" cy="0"/>
          <a:chOff x="0" y="0"/>
          <a:chExt cx="0" cy="0"/>
        </a:xfrm>
      </p:grpSpPr>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6" name="Afgeronde rechthoek 15"/>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8274" b="-3183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dirty="0" err="1"/>
              <a:t>Factsheet</a:t>
            </a:r>
            <a:r>
              <a:rPr lang="nl-NL" dirty="0"/>
              <a: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5"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7" name="Tijdelijke aanduiding voor inhoud 2"/>
          <p:cNvSpPr>
            <a:spLocks noGrp="1"/>
          </p:cNvSpPr>
          <p:nvPr>
            <p:ph idx="1"/>
          </p:nvPr>
        </p:nvSpPr>
        <p:spPr>
          <a:xfrm>
            <a:off x="752529" y="3886200"/>
            <a:ext cx="2497085" cy="5146675"/>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8" name="Rechte verbindingslijn 17"/>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9" name="Tijdelijke aanduiding voor inhoud 2"/>
          <p:cNvSpPr>
            <a:spLocks noGrp="1"/>
          </p:cNvSpPr>
          <p:nvPr>
            <p:ph idx="13"/>
          </p:nvPr>
        </p:nvSpPr>
        <p:spPr>
          <a:xfrm>
            <a:off x="3609977" y="3886200"/>
            <a:ext cx="2532062" cy="5146675"/>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3" name="Afbeelding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043545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Kolom 1 Beeld Bov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5" name="Afgeronde rechthoek 14"/>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3"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9" name="Tijdelijke aanduiding voor inhoud 2"/>
          <p:cNvSpPr>
            <a:spLocks noGrp="1"/>
          </p:cNvSpPr>
          <p:nvPr>
            <p:ph idx="13"/>
          </p:nvPr>
        </p:nvSpPr>
        <p:spPr>
          <a:xfrm>
            <a:off x="3609977" y="6629400"/>
            <a:ext cx="2532062" cy="24075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cxnSp>
        <p:nvCxnSpPr>
          <p:cNvPr id="21" name="Rechte verbindingslijn 20"/>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2" name="Tijdelijke aanduiding voor inhoud 9"/>
          <p:cNvSpPr>
            <a:spLocks noGrp="1"/>
          </p:cNvSpPr>
          <p:nvPr>
            <p:ph sz="quarter" idx="16"/>
          </p:nvPr>
        </p:nvSpPr>
        <p:spPr>
          <a:xfrm>
            <a:off x="3609976" y="3886202"/>
            <a:ext cx="2532063" cy="2565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291184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2 Kolom 1 Beeld Boven">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5" name="Afgeronde rechthoek 14"/>
          <p:cNvSpPr/>
          <p:nvPr userDrawn="1"/>
        </p:nvSpPr>
        <p:spPr>
          <a:xfrm>
            <a:off x="741013" y="735240"/>
            <a:ext cx="5391491" cy="1917174"/>
          </a:xfrm>
          <a:prstGeom prst="roundRect">
            <a:avLst>
              <a:gd name="adj" fmla="val 2485"/>
            </a:avLst>
          </a:prstGeom>
          <a:blipFill rotWithShape="1">
            <a:blip r:embed="rId2" cstate="screen">
              <a:extLst>
                <a:ext uri="{28A0092B-C50C-407E-A947-70E740481C1C}">
                  <a14:useLocalDpi xmlns:a14="http://schemas.microsoft.com/office/drawing/2010/main"/>
                </a:ext>
              </a:extLst>
            </a:blip>
            <a:srcRect/>
            <a:stretch>
              <a:fillRect l="3" t="-30473" r="-268" b="-2593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9"/>
          <p:cNvSpPr>
            <a:spLocks noGrp="1"/>
          </p:cNvSpPr>
          <p:nvPr>
            <p:ph sz="quarter" idx="16"/>
          </p:nvPr>
        </p:nvSpPr>
        <p:spPr>
          <a:xfrm>
            <a:off x="3609976" y="3886202"/>
            <a:ext cx="2532063" cy="2565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0"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1" name="Tijdelijke aanduiding voor inhoud 2"/>
          <p:cNvSpPr>
            <a:spLocks noGrp="1"/>
          </p:cNvSpPr>
          <p:nvPr>
            <p:ph idx="13"/>
          </p:nvPr>
        </p:nvSpPr>
        <p:spPr>
          <a:xfrm>
            <a:off x="3609977" y="6629400"/>
            <a:ext cx="2532062" cy="24075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4" name="Rechte verbindingslijn 23"/>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5"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9532926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2 Kolom 1 Beeld Bov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jdelijke aanduiding voor inhoud 2"/>
          <p:cNvSpPr>
            <a:spLocks noGrp="1"/>
          </p:cNvSpPr>
          <p:nvPr>
            <p:ph idx="13"/>
          </p:nvPr>
        </p:nvSpPr>
        <p:spPr>
          <a:xfrm>
            <a:off x="3609977" y="6629400"/>
            <a:ext cx="2532062" cy="24075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9"/>
          <p:cNvSpPr>
            <a:spLocks noGrp="1"/>
          </p:cNvSpPr>
          <p:nvPr>
            <p:ph sz="quarter" idx="16"/>
          </p:nvPr>
        </p:nvSpPr>
        <p:spPr>
          <a:xfrm>
            <a:off x="3609976" y="3886202"/>
            <a:ext cx="2532063" cy="2565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7"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618361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2 Kolom 1 Beeld Bov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20559" b="-2498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jdelijke aanduiding voor inhoud 2"/>
          <p:cNvSpPr>
            <a:spLocks noGrp="1"/>
          </p:cNvSpPr>
          <p:nvPr>
            <p:ph idx="13"/>
          </p:nvPr>
        </p:nvSpPr>
        <p:spPr>
          <a:xfrm>
            <a:off x="3609977" y="6629400"/>
            <a:ext cx="2532062" cy="24075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9"/>
          <p:cNvSpPr>
            <a:spLocks noGrp="1"/>
          </p:cNvSpPr>
          <p:nvPr>
            <p:ph sz="quarter" idx="16"/>
          </p:nvPr>
        </p:nvSpPr>
        <p:spPr>
          <a:xfrm>
            <a:off x="3609976" y="3886202"/>
            <a:ext cx="2532063" cy="2565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7"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8016583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2 Kolom 1 Beeld Bov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a:srcRect/>
            <a:stretch>
              <a:fillRect t="-165046" b="-16416"/>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jdelijke aanduiding voor inhoud 2"/>
          <p:cNvSpPr>
            <a:spLocks noGrp="1"/>
          </p:cNvSpPr>
          <p:nvPr>
            <p:ph idx="13"/>
          </p:nvPr>
        </p:nvSpPr>
        <p:spPr>
          <a:xfrm>
            <a:off x="3609977" y="6629400"/>
            <a:ext cx="2532062" cy="24075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9"/>
          <p:cNvSpPr>
            <a:spLocks noGrp="1"/>
          </p:cNvSpPr>
          <p:nvPr>
            <p:ph sz="quarter" idx="16"/>
          </p:nvPr>
        </p:nvSpPr>
        <p:spPr>
          <a:xfrm>
            <a:off x="3609976" y="3886202"/>
            <a:ext cx="2532063" cy="2565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7"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8797111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2 Kolom 1 Beeld Bov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73858" y="735240"/>
            <a:ext cx="5391491" cy="1917174"/>
          </a:xfrm>
          <a:prstGeom prst="roundRect">
            <a:avLst>
              <a:gd name="adj" fmla="val 2485"/>
            </a:avLst>
          </a:prstGeom>
          <a:blipFill rotWithShape="1">
            <a:blip r:embed="rId2"/>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jdelijke aanduiding voor inhoud 2"/>
          <p:cNvSpPr>
            <a:spLocks noGrp="1"/>
          </p:cNvSpPr>
          <p:nvPr>
            <p:ph idx="13"/>
          </p:nvPr>
        </p:nvSpPr>
        <p:spPr>
          <a:xfrm>
            <a:off x="3609977" y="6629400"/>
            <a:ext cx="2532062" cy="24075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9"/>
          <p:cNvSpPr>
            <a:spLocks noGrp="1"/>
          </p:cNvSpPr>
          <p:nvPr>
            <p:ph sz="quarter" idx="16"/>
          </p:nvPr>
        </p:nvSpPr>
        <p:spPr>
          <a:xfrm>
            <a:off x="3609976" y="3886202"/>
            <a:ext cx="2532063" cy="2565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7"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646575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2 Kolom 1 Beeld Bov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0852" b="-56964"/>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jdelijke aanduiding voor inhoud 2"/>
          <p:cNvSpPr>
            <a:spLocks noGrp="1"/>
          </p:cNvSpPr>
          <p:nvPr>
            <p:ph idx="13"/>
          </p:nvPr>
        </p:nvSpPr>
        <p:spPr>
          <a:xfrm>
            <a:off x="3609977" y="6629400"/>
            <a:ext cx="2532062" cy="24075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9"/>
          <p:cNvSpPr>
            <a:spLocks noGrp="1"/>
          </p:cNvSpPr>
          <p:nvPr>
            <p:ph sz="quarter" idx="16"/>
          </p:nvPr>
        </p:nvSpPr>
        <p:spPr>
          <a:xfrm>
            <a:off x="3609976" y="3886202"/>
            <a:ext cx="2532063" cy="2565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7"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912125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_2 Kolom 1 Beeld Bov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38350" b="-22612"/>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jdelijke aanduiding voor inhoud 2"/>
          <p:cNvSpPr>
            <a:spLocks noGrp="1"/>
          </p:cNvSpPr>
          <p:nvPr>
            <p:ph idx="13"/>
          </p:nvPr>
        </p:nvSpPr>
        <p:spPr>
          <a:xfrm>
            <a:off x="3609977" y="6629400"/>
            <a:ext cx="2532062" cy="24075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9"/>
          <p:cNvSpPr>
            <a:spLocks noGrp="1"/>
          </p:cNvSpPr>
          <p:nvPr>
            <p:ph sz="quarter" idx="16"/>
          </p:nvPr>
        </p:nvSpPr>
        <p:spPr>
          <a:xfrm>
            <a:off x="3609976" y="3886202"/>
            <a:ext cx="2532063" cy="2565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7"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519735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2 Kolom 1 Beeld Bov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8274" b="-3183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jdelijke aanduiding voor inhoud 2"/>
          <p:cNvSpPr>
            <a:spLocks noGrp="1"/>
          </p:cNvSpPr>
          <p:nvPr>
            <p:ph idx="13"/>
          </p:nvPr>
        </p:nvSpPr>
        <p:spPr>
          <a:xfrm>
            <a:off x="3609977" y="6629400"/>
            <a:ext cx="2532062" cy="24075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9"/>
          <p:cNvSpPr>
            <a:spLocks noGrp="1"/>
          </p:cNvSpPr>
          <p:nvPr>
            <p:ph sz="quarter" idx="16"/>
          </p:nvPr>
        </p:nvSpPr>
        <p:spPr>
          <a:xfrm>
            <a:off x="3609976" y="3886202"/>
            <a:ext cx="2532063" cy="2565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7"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4841433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2 Kolom 1 Beeld Boven Klein">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5" name="Afgeronde rechthoek 14"/>
          <p:cNvSpPr/>
          <p:nvPr userDrawn="1"/>
        </p:nvSpPr>
        <p:spPr>
          <a:xfrm>
            <a:off x="741013" y="735240"/>
            <a:ext cx="5391491" cy="1917174"/>
          </a:xfrm>
          <a:prstGeom prst="roundRect">
            <a:avLst>
              <a:gd name="adj" fmla="val 2485"/>
            </a:avLst>
          </a:prstGeom>
          <a:blipFill rotWithShape="1">
            <a:blip r:embed="rId2" cstate="screen">
              <a:extLst>
                <a:ext uri="{28A0092B-C50C-407E-A947-70E740481C1C}">
                  <a14:useLocalDpi xmlns:a14="http://schemas.microsoft.com/office/drawing/2010/main"/>
                </a:ext>
              </a:extLst>
            </a:blip>
            <a:srcRect/>
            <a:stretch>
              <a:fillRect l="3" t="-30473" r="-268" b="-2593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0"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4" name="Rechte verbindingslijn 23"/>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8" name="Tijdelijke aanduiding voor inhoud 2"/>
          <p:cNvSpPr>
            <a:spLocks noGrp="1"/>
          </p:cNvSpPr>
          <p:nvPr>
            <p:ph idx="13"/>
          </p:nvPr>
        </p:nvSpPr>
        <p:spPr>
          <a:xfrm>
            <a:off x="3609977" y="5204584"/>
            <a:ext cx="2532062" cy="3832327"/>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2" name="Tijdelijke aanduiding voor inhoud 9"/>
          <p:cNvSpPr>
            <a:spLocks noGrp="1"/>
          </p:cNvSpPr>
          <p:nvPr>
            <p:ph sz="quarter" idx="16"/>
          </p:nvPr>
        </p:nvSpPr>
        <p:spPr>
          <a:xfrm>
            <a:off x="3609976" y="3886202"/>
            <a:ext cx="2532063" cy="113696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5"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9" name="Afbeelding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9103914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2 Kolom 1 Beeld Boven Klei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5" name="Tijdelijke aanduiding voor inhoud 2"/>
          <p:cNvSpPr>
            <a:spLocks noGrp="1"/>
          </p:cNvSpPr>
          <p:nvPr>
            <p:ph idx="13"/>
          </p:nvPr>
        </p:nvSpPr>
        <p:spPr>
          <a:xfrm>
            <a:off x="3609977" y="5204584"/>
            <a:ext cx="2532062" cy="3832327"/>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8" name="Tijdelijke aanduiding voor inhoud 9"/>
          <p:cNvSpPr>
            <a:spLocks noGrp="1"/>
          </p:cNvSpPr>
          <p:nvPr>
            <p:ph sz="quarter" idx="16"/>
          </p:nvPr>
        </p:nvSpPr>
        <p:spPr>
          <a:xfrm>
            <a:off x="3609976" y="3886202"/>
            <a:ext cx="2532063" cy="113696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0"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23" name="Afbeelding 2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5141993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2 Kolom 1 Beeld Boven Klei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20559" b="-2498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5" name="Tijdelijke aanduiding voor inhoud 2"/>
          <p:cNvSpPr>
            <a:spLocks noGrp="1"/>
          </p:cNvSpPr>
          <p:nvPr>
            <p:ph idx="13"/>
          </p:nvPr>
        </p:nvSpPr>
        <p:spPr>
          <a:xfrm>
            <a:off x="3609977" y="5204584"/>
            <a:ext cx="2532062" cy="3832327"/>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8" name="Tijdelijke aanduiding voor inhoud 9"/>
          <p:cNvSpPr>
            <a:spLocks noGrp="1"/>
          </p:cNvSpPr>
          <p:nvPr>
            <p:ph sz="quarter" idx="16"/>
          </p:nvPr>
        </p:nvSpPr>
        <p:spPr>
          <a:xfrm>
            <a:off x="3609976" y="3886202"/>
            <a:ext cx="2532063" cy="113696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0"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22" name="Afbeelding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7591357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2 Kolom 1 Beeld Boven Klei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73858" y="735240"/>
            <a:ext cx="5391491" cy="1917174"/>
          </a:xfrm>
          <a:prstGeom prst="roundRect">
            <a:avLst>
              <a:gd name="adj" fmla="val 2485"/>
            </a:avLst>
          </a:prstGeom>
          <a:blipFill rotWithShape="1">
            <a:blip r:embed="rId2"/>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5" name="Tijdelijke aanduiding voor inhoud 2"/>
          <p:cNvSpPr>
            <a:spLocks noGrp="1"/>
          </p:cNvSpPr>
          <p:nvPr>
            <p:ph idx="13"/>
          </p:nvPr>
        </p:nvSpPr>
        <p:spPr>
          <a:xfrm>
            <a:off x="3609977" y="5204584"/>
            <a:ext cx="2532062" cy="3832327"/>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8" name="Tijdelijke aanduiding voor inhoud 9"/>
          <p:cNvSpPr>
            <a:spLocks noGrp="1"/>
          </p:cNvSpPr>
          <p:nvPr>
            <p:ph sz="quarter" idx="16"/>
          </p:nvPr>
        </p:nvSpPr>
        <p:spPr>
          <a:xfrm>
            <a:off x="3609976" y="3886202"/>
            <a:ext cx="2532063" cy="113696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1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22" name="Afbeelding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9696053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2 Kolom 1 Beeld Boven Klei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0852" b="-56964"/>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5" name="Tijdelijke aanduiding voor inhoud 2"/>
          <p:cNvSpPr>
            <a:spLocks noGrp="1"/>
          </p:cNvSpPr>
          <p:nvPr>
            <p:ph idx="13"/>
          </p:nvPr>
        </p:nvSpPr>
        <p:spPr>
          <a:xfrm>
            <a:off x="3609977" y="5204584"/>
            <a:ext cx="2532062" cy="3832327"/>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8" name="Tijdelijke aanduiding voor inhoud 9"/>
          <p:cNvSpPr>
            <a:spLocks noGrp="1"/>
          </p:cNvSpPr>
          <p:nvPr>
            <p:ph sz="quarter" idx="16"/>
          </p:nvPr>
        </p:nvSpPr>
        <p:spPr>
          <a:xfrm>
            <a:off x="3609976" y="3886202"/>
            <a:ext cx="2532063" cy="113696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0"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22" name="Afbeelding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2686202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2 Kolom 1 Beeld Boven Klei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38350" b="-22612"/>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5" name="Tijdelijke aanduiding voor inhoud 2"/>
          <p:cNvSpPr>
            <a:spLocks noGrp="1"/>
          </p:cNvSpPr>
          <p:nvPr>
            <p:ph idx="13"/>
          </p:nvPr>
        </p:nvSpPr>
        <p:spPr>
          <a:xfrm>
            <a:off x="3609977" y="5204584"/>
            <a:ext cx="2532062" cy="3832327"/>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8" name="Tijdelijke aanduiding voor inhoud 9"/>
          <p:cNvSpPr>
            <a:spLocks noGrp="1"/>
          </p:cNvSpPr>
          <p:nvPr>
            <p:ph sz="quarter" idx="16"/>
          </p:nvPr>
        </p:nvSpPr>
        <p:spPr>
          <a:xfrm>
            <a:off x="3609976" y="3886202"/>
            <a:ext cx="2532063" cy="113696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0"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22" name="Afbeelding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6585251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2 Kolom 1 Beeld Boven Klei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8274" b="-3183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5" name="Rechte verbindingslijn 24"/>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5" name="Tijdelijke aanduiding voor inhoud 2"/>
          <p:cNvSpPr>
            <a:spLocks noGrp="1"/>
          </p:cNvSpPr>
          <p:nvPr>
            <p:ph idx="13"/>
          </p:nvPr>
        </p:nvSpPr>
        <p:spPr>
          <a:xfrm>
            <a:off x="3609977" y="5204584"/>
            <a:ext cx="2532062" cy="3832327"/>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8" name="Tijdelijke aanduiding voor inhoud 9"/>
          <p:cNvSpPr>
            <a:spLocks noGrp="1"/>
          </p:cNvSpPr>
          <p:nvPr>
            <p:ph sz="quarter" idx="16"/>
          </p:nvPr>
        </p:nvSpPr>
        <p:spPr>
          <a:xfrm>
            <a:off x="3609976" y="3886202"/>
            <a:ext cx="2532063" cy="113696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0"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22" name="Afbeelding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9859272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Kolom 1 Beeld Onder">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screen">
              <a:extLst>
                <a:ext uri="{28A0092B-C50C-407E-A947-70E740481C1C}">
                  <a14:useLocalDpi xmlns:a14="http://schemas.microsoft.com/office/drawing/2010/main"/>
                </a:ext>
              </a:extLst>
            </a:blip>
            <a:srcRect/>
            <a:stretch>
              <a:fillRect l="3" t="-30473" r="-268" b="-2593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3" name="Rechte verbindingslijn 2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2"/>
          <p:cNvSpPr>
            <a:spLocks noGrp="1"/>
          </p:cNvSpPr>
          <p:nvPr>
            <p:ph idx="13"/>
          </p:nvPr>
        </p:nvSpPr>
        <p:spPr>
          <a:xfrm>
            <a:off x="3609977" y="3886202"/>
            <a:ext cx="2532062" cy="27813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ijdelijke aanduiding voor inhoud 9"/>
          <p:cNvSpPr>
            <a:spLocks noGrp="1"/>
          </p:cNvSpPr>
          <p:nvPr>
            <p:ph sz="quarter" idx="16"/>
          </p:nvPr>
        </p:nvSpPr>
        <p:spPr>
          <a:xfrm>
            <a:off x="3609976" y="6831169"/>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140873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2 Kolom 1 Beeld Onder">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1" name="Afgeronde rechthoek 20"/>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3" name="Rechte verbindingslijn 2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2"/>
          <p:cNvSpPr>
            <a:spLocks noGrp="1"/>
          </p:cNvSpPr>
          <p:nvPr>
            <p:ph idx="13"/>
          </p:nvPr>
        </p:nvSpPr>
        <p:spPr>
          <a:xfrm>
            <a:off x="3609977" y="3886202"/>
            <a:ext cx="2532062" cy="27813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ijdelijke aanduiding voor inhoud 9"/>
          <p:cNvSpPr>
            <a:spLocks noGrp="1"/>
          </p:cNvSpPr>
          <p:nvPr>
            <p:ph sz="quarter" idx="16"/>
          </p:nvPr>
        </p:nvSpPr>
        <p:spPr>
          <a:xfrm>
            <a:off x="3609976" y="6831169"/>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511502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2 Kolom 1 Beeld Onder">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1" name="Afgeronde rechthoek 20"/>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20559" b="-2498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3" name="Rechte verbindingslijn 2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2"/>
          <p:cNvSpPr>
            <a:spLocks noGrp="1"/>
          </p:cNvSpPr>
          <p:nvPr>
            <p:ph idx="13"/>
          </p:nvPr>
        </p:nvSpPr>
        <p:spPr>
          <a:xfrm>
            <a:off x="3609977" y="3886202"/>
            <a:ext cx="2532062" cy="27813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ijdelijke aanduiding voor inhoud 9"/>
          <p:cNvSpPr>
            <a:spLocks noGrp="1"/>
          </p:cNvSpPr>
          <p:nvPr>
            <p:ph sz="quarter" idx="16"/>
          </p:nvPr>
        </p:nvSpPr>
        <p:spPr>
          <a:xfrm>
            <a:off x="3609976" y="6831169"/>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4614266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2 Kolom 1 Beeld Onder">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a:srcRect/>
            <a:stretch>
              <a:fillRect t="-165046" b="-16416"/>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0"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3" name="Rechte verbindingslijn 2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2"/>
          <p:cNvSpPr>
            <a:spLocks noGrp="1"/>
          </p:cNvSpPr>
          <p:nvPr>
            <p:ph idx="13"/>
          </p:nvPr>
        </p:nvSpPr>
        <p:spPr>
          <a:xfrm>
            <a:off x="3609977" y="3886202"/>
            <a:ext cx="2532062" cy="27813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ijdelijke aanduiding voor inhoud 9"/>
          <p:cNvSpPr>
            <a:spLocks noGrp="1"/>
          </p:cNvSpPr>
          <p:nvPr>
            <p:ph sz="quarter" idx="16"/>
          </p:nvPr>
        </p:nvSpPr>
        <p:spPr>
          <a:xfrm>
            <a:off x="3609976" y="6831169"/>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1521934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2 Kolom 1 Beeld Onder">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73858" y="735240"/>
            <a:ext cx="5391491" cy="1917174"/>
          </a:xfrm>
          <a:prstGeom prst="roundRect">
            <a:avLst>
              <a:gd name="adj" fmla="val 2485"/>
            </a:avLst>
          </a:prstGeom>
          <a:blipFill rotWithShape="1">
            <a:blip r:embed="rId2"/>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0"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3" name="Rechte verbindingslijn 2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2"/>
          <p:cNvSpPr>
            <a:spLocks noGrp="1"/>
          </p:cNvSpPr>
          <p:nvPr>
            <p:ph idx="13"/>
          </p:nvPr>
        </p:nvSpPr>
        <p:spPr>
          <a:xfrm>
            <a:off x="3609977" y="3886202"/>
            <a:ext cx="2532062" cy="27813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ijdelijke aanduiding voor inhoud 9"/>
          <p:cNvSpPr>
            <a:spLocks noGrp="1"/>
          </p:cNvSpPr>
          <p:nvPr>
            <p:ph sz="quarter" idx="16"/>
          </p:nvPr>
        </p:nvSpPr>
        <p:spPr>
          <a:xfrm>
            <a:off x="3609976" y="6831169"/>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7824067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2 Kolom 1 Beeld Onder">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0852" b="-56964"/>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3" name="Rechte verbindingslijn 2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2"/>
          <p:cNvSpPr>
            <a:spLocks noGrp="1"/>
          </p:cNvSpPr>
          <p:nvPr>
            <p:ph idx="13"/>
          </p:nvPr>
        </p:nvSpPr>
        <p:spPr>
          <a:xfrm>
            <a:off x="3609977" y="3886202"/>
            <a:ext cx="2532062" cy="27813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ijdelijke aanduiding voor inhoud 9"/>
          <p:cNvSpPr>
            <a:spLocks noGrp="1"/>
          </p:cNvSpPr>
          <p:nvPr>
            <p:ph sz="quarter" idx="16"/>
          </p:nvPr>
        </p:nvSpPr>
        <p:spPr>
          <a:xfrm>
            <a:off x="3609976" y="6831169"/>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6598191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2 Kolom 1 Beeld Onder">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38350" b="-22612"/>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3" name="Rechte verbindingslijn 2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2"/>
          <p:cNvSpPr>
            <a:spLocks noGrp="1"/>
          </p:cNvSpPr>
          <p:nvPr>
            <p:ph idx="13"/>
          </p:nvPr>
        </p:nvSpPr>
        <p:spPr>
          <a:xfrm>
            <a:off x="3609977" y="3886202"/>
            <a:ext cx="2532062" cy="27813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ijdelijke aanduiding voor inhoud 9"/>
          <p:cNvSpPr>
            <a:spLocks noGrp="1"/>
          </p:cNvSpPr>
          <p:nvPr>
            <p:ph sz="quarter" idx="16"/>
          </p:nvPr>
        </p:nvSpPr>
        <p:spPr>
          <a:xfrm>
            <a:off x="3609976" y="6831169"/>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3806021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0_2 Kolom 1 Beeld Onder">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8274" b="-3183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3" name="Rechte verbindingslijn 2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Tijdelijke aanduiding voor inhoud 2"/>
          <p:cNvSpPr>
            <a:spLocks noGrp="1"/>
          </p:cNvSpPr>
          <p:nvPr>
            <p:ph idx="13"/>
          </p:nvPr>
        </p:nvSpPr>
        <p:spPr>
          <a:xfrm>
            <a:off x="3609977" y="3886202"/>
            <a:ext cx="2532062" cy="27813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ijdelijke aanduiding voor inhoud 9"/>
          <p:cNvSpPr>
            <a:spLocks noGrp="1"/>
          </p:cNvSpPr>
          <p:nvPr>
            <p:ph sz="quarter" idx="16"/>
          </p:nvPr>
        </p:nvSpPr>
        <p:spPr>
          <a:xfrm>
            <a:off x="3609976" y="6831169"/>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743870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2 Kolom 1 Quote">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5" name="Afgeronde rechthoek 14"/>
          <p:cNvSpPr/>
          <p:nvPr userDrawn="1"/>
        </p:nvSpPr>
        <p:spPr>
          <a:xfrm>
            <a:off x="741013" y="735240"/>
            <a:ext cx="5391491" cy="1917174"/>
          </a:xfrm>
          <a:prstGeom prst="roundRect">
            <a:avLst>
              <a:gd name="adj" fmla="val 2485"/>
            </a:avLst>
          </a:prstGeom>
          <a:blipFill rotWithShape="1">
            <a:blip r:embed="rId2" cstate="screen">
              <a:extLst>
                <a:ext uri="{28A0092B-C50C-407E-A947-70E740481C1C}">
                  <a14:useLocalDpi xmlns:a14="http://schemas.microsoft.com/office/drawing/2010/main"/>
                </a:ext>
              </a:extLst>
            </a:blip>
            <a:srcRect/>
            <a:stretch>
              <a:fillRect l="3" t="-30473" r="-268" b="-2593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Afgeronde rechthoek 21"/>
          <p:cNvSpPr/>
          <p:nvPr userDrawn="1"/>
        </p:nvSpPr>
        <p:spPr>
          <a:xfrm>
            <a:off x="3606192" y="3886200"/>
            <a:ext cx="2537715" cy="2515135"/>
          </a:xfrm>
          <a:prstGeom prst="roundRect">
            <a:avLst>
              <a:gd name="adj" fmla="val 381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3" name="Tijdelijke aanduiding voor tekst 3"/>
          <p:cNvSpPr>
            <a:spLocks noGrp="1"/>
          </p:cNvSpPr>
          <p:nvPr>
            <p:ph type="body" sz="quarter" idx="17" hasCustomPrompt="1"/>
          </p:nvPr>
        </p:nvSpPr>
        <p:spPr>
          <a:xfrm>
            <a:off x="3606801" y="3893353"/>
            <a:ext cx="2536825" cy="2510097"/>
          </a:xfrm>
          <a:prstGeom prst="roundRect">
            <a:avLst>
              <a:gd name="adj" fmla="val 4397"/>
            </a:avLst>
          </a:prstGeom>
          <a:noFill/>
        </p:spPr>
        <p:txBody>
          <a:bodyPr lIns="107978" tIns="46791" rIns="107978" bIns="46791" anchor="ctr"/>
          <a:lstStyle>
            <a:lvl1pPr algn="l">
              <a:defRPr/>
            </a:lvl1pPr>
            <a:lvl2pPr algn="l">
              <a:defRPr sz="800" i="1" baseline="0"/>
            </a:lvl2pPr>
          </a:lstStyle>
          <a:p>
            <a:pPr lvl="0"/>
            <a:r>
              <a:rPr lang="nl-NL" dirty="0" err="1"/>
              <a:t>Quotes</a:t>
            </a:r>
            <a:endParaRPr lang="nl-NL" dirty="0"/>
          </a:p>
          <a:p>
            <a:pPr lvl="1"/>
            <a:r>
              <a:rPr lang="nl-NL" dirty="0"/>
              <a:t>Naam persoon van quote</a:t>
            </a:r>
          </a:p>
        </p:txBody>
      </p:sp>
      <p:sp>
        <p:nvSpPr>
          <p:cNvPr id="24"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5" name="Tijdelijke aanduiding voor inhoud 2"/>
          <p:cNvSpPr>
            <a:spLocks noGrp="1"/>
          </p:cNvSpPr>
          <p:nvPr>
            <p:ph idx="13"/>
          </p:nvPr>
        </p:nvSpPr>
        <p:spPr>
          <a:xfrm>
            <a:off x="3609977" y="6718302"/>
            <a:ext cx="2532062" cy="23059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6" name="Tekstvak 25"/>
          <p:cNvSpPr txBox="1"/>
          <p:nvPr userDrawn="1"/>
        </p:nvSpPr>
        <p:spPr>
          <a:xfrm>
            <a:off x="3617535" y="3625406"/>
            <a:ext cx="415462" cy="769421"/>
          </a:xfrm>
          <a:prstGeom prst="rect">
            <a:avLst/>
          </a:prstGeom>
          <a:noFill/>
        </p:spPr>
        <p:txBody>
          <a:bodyPr wrap="none" lIns="91422" tIns="45710" rIns="91422" bIns="45710" rtlCol="0">
            <a:spAutoFit/>
          </a:bodyPr>
          <a:lstStyle/>
          <a:p>
            <a:r>
              <a:rPr lang="nl-NL" sz="4400" dirty="0">
                <a:solidFill>
                  <a:schemeClr val="tx2"/>
                </a:solidFill>
              </a:rPr>
              <a:t>“</a:t>
            </a:r>
          </a:p>
        </p:txBody>
      </p:sp>
      <p:sp>
        <p:nvSpPr>
          <p:cNvPr id="27" name="Tekstvak 26"/>
          <p:cNvSpPr txBox="1"/>
          <p:nvPr userDrawn="1"/>
        </p:nvSpPr>
        <p:spPr>
          <a:xfrm>
            <a:off x="5704133" y="6131315"/>
            <a:ext cx="415462" cy="769421"/>
          </a:xfrm>
          <a:prstGeom prst="rect">
            <a:avLst/>
          </a:prstGeom>
          <a:noFill/>
        </p:spPr>
        <p:txBody>
          <a:bodyPr wrap="none" lIns="91422" tIns="45710" rIns="91422" bIns="45710" rtlCol="0">
            <a:spAutoFit/>
          </a:bodyPr>
          <a:lstStyle/>
          <a:p>
            <a:pPr marL="0" marR="0" indent="0" algn="l" defTabSz="457111" rtl="0" eaLnBrk="1" fontAlgn="auto" latinLnBrk="0" hangingPunct="1">
              <a:lnSpc>
                <a:spcPct val="100000"/>
              </a:lnSpc>
              <a:spcBef>
                <a:spcPts val="0"/>
              </a:spcBef>
              <a:spcAft>
                <a:spcPts val="0"/>
              </a:spcAft>
              <a:buClrTx/>
              <a:buSzTx/>
              <a:buFontTx/>
              <a:buNone/>
              <a:tabLst/>
              <a:defRPr/>
            </a:pPr>
            <a:r>
              <a:rPr lang="nl-NL" sz="4400" dirty="0">
                <a:solidFill>
                  <a:schemeClr val="tx2"/>
                </a:solidFill>
              </a:rPr>
              <a:t>”</a:t>
            </a:r>
          </a:p>
        </p:txBody>
      </p:sp>
      <p:cxnSp>
        <p:nvCxnSpPr>
          <p:cNvPr id="29" name="Rechte verbindingslijn 28"/>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0"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0208257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2 Kolom 1 Quote">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3" name="Afgeronde rechthoek 22"/>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Afgeronde rechthoek 21"/>
          <p:cNvSpPr/>
          <p:nvPr userDrawn="1"/>
        </p:nvSpPr>
        <p:spPr>
          <a:xfrm>
            <a:off x="3606192" y="3886200"/>
            <a:ext cx="2537715" cy="2515135"/>
          </a:xfrm>
          <a:prstGeom prst="roundRect">
            <a:avLst>
              <a:gd name="adj" fmla="val 381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4" name="Tijdelijke aanduiding voor tekst 3"/>
          <p:cNvSpPr>
            <a:spLocks noGrp="1"/>
          </p:cNvSpPr>
          <p:nvPr>
            <p:ph type="body" sz="quarter" idx="17" hasCustomPrompt="1"/>
          </p:nvPr>
        </p:nvSpPr>
        <p:spPr>
          <a:xfrm>
            <a:off x="3606801" y="3893353"/>
            <a:ext cx="2536825" cy="2510097"/>
          </a:xfrm>
          <a:prstGeom prst="roundRect">
            <a:avLst>
              <a:gd name="adj" fmla="val 4397"/>
            </a:avLst>
          </a:prstGeom>
          <a:noFill/>
        </p:spPr>
        <p:txBody>
          <a:bodyPr lIns="107978" tIns="46791" rIns="107978" bIns="46791" anchor="ctr"/>
          <a:lstStyle>
            <a:lvl1pPr algn="l">
              <a:defRPr/>
            </a:lvl1pPr>
            <a:lvl2pPr algn="l">
              <a:defRPr sz="800" i="1" baseline="0"/>
            </a:lvl2pPr>
          </a:lstStyle>
          <a:p>
            <a:pPr lvl="0"/>
            <a:r>
              <a:rPr lang="nl-NL" dirty="0" err="1"/>
              <a:t>Quotes</a:t>
            </a:r>
            <a:endParaRPr lang="nl-NL" dirty="0"/>
          </a:p>
          <a:p>
            <a:pPr lvl="1"/>
            <a:r>
              <a:rPr lang="nl-NL" dirty="0"/>
              <a:t>Naam persoon van quote</a:t>
            </a:r>
          </a:p>
        </p:txBody>
      </p:sp>
      <p:sp>
        <p:nvSpPr>
          <p:cNvPr id="25"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6" name="Tijdelijke aanduiding voor inhoud 2"/>
          <p:cNvSpPr>
            <a:spLocks noGrp="1"/>
          </p:cNvSpPr>
          <p:nvPr>
            <p:ph idx="13"/>
          </p:nvPr>
        </p:nvSpPr>
        <p:spPr>
          <a:xfrm>
            <a:off x="3609977" y="6718302"/>
            <a:ext cx="2532062" cy="23059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ekstvak 26"/>
          <p:cNvSpPr txBox="1"/>
          <p:nvPr userDrawn="1"/>
        </p:nvSpPr>
        <p:spPr>
          <a:xfrm>
            <a:off x="3617535" y="3625406"/>
            <a:ext cx="415462" cy="769421"/>
          </a:xfrm>
          <a:prstGeom prst="rect">
            <a:avLst/>
          </a:prstGeom>
          <a:noFill/>
        </p:spPr>
        <p:txBody>
          <a:bodyPr wrap="none" lIns="91422" tIns="45710" rIns="91422" bIns="45710" rtlCol="0">
            <a:spAutoFit/>
          </a:bodyPr>
          <a:lstStyle/>
          <a:p>
            <a:r>
              <a:rPr lang="nl-NL" sz="4400" dirty="0">
                <a:solidFill>
                  <a:schemeClr val="tx2"/>
                </a:solidFill>
              </a:rPr>
              <a:t>“</a:t>
            </a:r>
          </a:p>
        </p:txBody>
      </p:sp>
      <p:sp>
        <p:nvSpPr>
          <p:cNvPr id="28" name="Tekstvak 27"/>
          <p:cNvSpPr txBox="1"/>
          <p:nvPr userDrawn="1"/>
        </p:nvSpPr>
        <p:spPr>
          <a:xfrm>
            <a:off x="5704133" y="6131315"/>
            <a:ext cx="415462" cy="769421"/>
          </a:xfrm>
          <a:prstGeom prst="rect">
            <a:avLst/>
          </a:prstGeom>
          <a:noFill/>
        </p:spPr>
        <p:txBody>
          <a:bodyPr wrap="none" lIns="91422" tIns="45710" rIns="91422" bIns="45710" rtlCol="0">
            <a:spAutoFit/>
          </a:bodyPr>
          <a:lstStyle/>
          <a:p>
            <a:pPr marL="0" marR="0" indent="0" algn="l" defTabSz="457111" rtl="0" eaLnBrk="1" fontAlgn="auto" latinLnBrk="0" hangingPunct="1">
              <a:lnSpc>
                <a:spcPct val="100000"/>
              </a:lnSpc>
              <a:spcBef>
                <a:spcPts val="0"/>
              </a:spcBef>
              <a:spcAft>
                <a:spcPts val="0"/>
              </a:spcAft>
              <a:buClrTx/>
              <a:buSzTx/>
              <a:buFontTx/>
              <a:buNone/>
              <a:tabLst/>
              <a:defRPr/>
            </a:pPr>
            <a:r>
              <a:rPr lang="nl-NL" sz="4400" dirty="0">
                <a:solidFill>
                  <a:schemeClr val="tx2"/>
                </a:solidFill>
              </a:rPr>
              <a:t>”</a:t>
            </a:r>
          </a:p>
        </p:txBody>
      </p:sp>
      <p:cxnSp>
        <p:nvCxnSpPr>
          <p:cNvPr id="30" name="Rechte verbindingslijn 29"/>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6083618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2 Kolom 1 Quote">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3" name="Afgeronde rechthoek 22"/>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20559" b="-2498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Afgeronde rechthoek 21"/>
          <p:cNvSpPr/>
          <p:nvPr userDrawn="1"/>
        </p:nvSpPr>
        <p:spPr>
          <a:xfrm>
            <a:off x="3606192" y="3886200"/>
            <a:ext cx="2537715" cy="2515135"/>
          </a:xfrm>
          <a:prstGeom prst="roundRect">
            <a:avLst>
              <a:gd name="adj" fmla="val 381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4" name="Tijdelijke aanduiding voor tekst 3"/>
          <p:cNvSpPr>
            <a:spLocks noGrp="1"/>
          </p:cNvSpPr>
          <p:nvPr>
            <p:ph type="body" sz="quarter" idx="17" hasCustomPrompt="1"/>
          </p:nvPr>
        </p:nvSpPr>
        <p:spPr>
          <a:xfrm>
            <a:off x="3606801" y="3893353"/>
            <a:ext cx="2536825" cy="2510097"/>
          </a:xfrm>
          <a:prstGeom prst="roundRect">
            <a:avLst>
              <a:gd name="adj" fmla="val 4397"/>
            </a:avLst>
          </a:prstGeom>
          <a:noFill/>
        </p:spPr>
        <p:txBody>
          <a:bodyPr lIns="107978" tIns="46791" rIns="107978" bIns="46791" anchor="ctr"/>
          <a:lstStyle>
            <a:lvl1pPr algn="l">
              <a:defRPr/>
            </a:lvl1pPr>
            <a:lvl2pPr algn="l">
              <a:defRPr sz="800" i="1" baseline="0"/>
            </a:lvl2pPr>
          </a:lstStyle>
          <a:p>
            <a:pPr lvl="0"/>
            <a:r>
              <a:rPr lang="nl-NL" dirty="0" err="1"/>
              <a:t>Quotes</a:t>
            </a:r>
            <a:endParaRPr lang="nl-NL" dirty="0"/>
          </a:p>
          <a:p>
            <a:pPr lvl="1"/>
            <a:r>
              <a:rPr lang="nl-NL" dirty="0"/>
              <a:t>Naam persoon van quote</a:t>
            </a:r>
          </a:p>
        </p:txBody>
      </p:sp>
      <p:sp>
        <p:nvSpPr>
          <p:cNvPr id="25"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6" name="Tijdelijke aanduiding voor inhoud 2"/>
          <p:cNvSpPr>
            <a:spLocks noGrp="1"/>
          </p:cNvSpPr>
          <p:nvPr>
            <p:ph idx="13"/>
          </p:nvPr>
        </p:nvSpPr>
        <p:spPr>
          <a:xfrm>
            <a:off x="3609977" y="6718302"/>
            <a:ext cx="2532062" cy="23059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ekstvak 26"/>
          <p:cNvSpPr txBox="1"/>
          <p:nvPr userDrawn="1"/>
        </p:nvSpPr>
        <p:spPr>
          <a:xfrm>
            <a:off x="3617535" y="3625406"/>
            <a:ext cx="415462" cy="769421"/>
          </a:xfrm>
          <a:prstGeom prst="rect">
            <a:avLst/>
          </a:prstGeom>
          <a:noFill/>
        </p:spPr>
        <p:txBody>
          <a:bodyPr wrap="none" lIns="91422" tIns="45710" rIns="91422" bIns="45710" rtlCol="0">
            <a:spAutoFit/>
          </a:bodyPr>
          <a:lstStyle/>
          <a:p>
            <a:r>
              <a:rPr lang="nl-NL" sz="4400" dirty="0">
                <a:solidFill>
                  <a:schemeClr val="tx2"/>
                </a:solidFill>
              </a:rPr>
              <a:t>“</a:t>
            </a:r>
          </a:p>
        </p:txBody>
      </p:sp>
      <p:sp>
        <p:nvSpPr>
          <p:cNvPr id="28" name="Tekstvak 27"/>
          <p:cNvSpPr txBox="1"/>
          <p:nvPr userDrawn="1"/>
        </p:nvSpPr>
        <p:spPr>
          <a:xfrm>
            <a:off x="5704133" y="6131315"/>
            <a:ext cx="415462" cy="769421"/>
          </a:xfrm>
          <a:prstGeom prst="rect">
            <a:avLst/>
          </a:prstGeom>
          <a:noFill/>
        </p:spPr>
        <p:txBody>
          <a:bodyPr wrap="none" lIns="91422" tIns="45710" rIns="91422" bIns="45710" rtlCol="0">
            <a:spAutoFit/>
          </a:bodyPr>
          <a:lstStyle/>
          <a:p>
            <a:pPr marL="0" marR="0" indent="0" algn="l" defTabSz="457111" rtl="0" eaLnBrk="1" fontAlgn="auto" latinLnBrk="0" hangingPunct="1">
              <a:lnSpc>
                <a:spcPct val="100000"/>
              </a:lnSpc>
              <a:spcBef>
                <a:spcPts val="0"/>
              </a:spcBef>
              <a:spcAft>
                <a:spcPts val="0"/>
              </a:spcAft>
              <a:buClrTx/>
              <a:buSzTx/>
              <a:buFontTx/>
              <a:buNone/>
              <a:tabLst/>
              <a:defRPr/>
            </a:pPr>
            <a:r>
              <a:rPr lang="nl-NL" sz="4400" dirty="0">
                <a:solidFill>
                  <a:schemeClr val="tx2"/>
                </a:solidFill>
              </a:rPr>
              <a:t>”</a:t>
            </a:r>
          </a:p>
        </p:txBody>
      </p:sp>
      <p:cxnSp>
        <p:nvCxnSpPr>
          <p:cNvPr id="30" name="Rechte verbindingslijn 29"/>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5510251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2 Kolom 1 Quote">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2" name="Afgeronde rechthoek 21"/>
          <p:cNvSpPr/>
          <p:nvPr userDrawn="1"/>
        </p:nvSpPr>
        <p:spPr>
          <a:xfrm>
            <a:off x="741013" y="735240"/>
            <a:ext cx="5391491" cy="1917174"/>
          </a:xfrm>
          <a:prstGeom prst="roundRect">
            <a:avLst>
              <a:gd name="adj" fmla="val 2485"/>
            </a:avLst>
          </a:prstGeom>
          <a:blipFill rotWithShape="1">
            <a:blip r:embed="rId2"/>
            <a:srcRect/>
            <a:stretch>
              <a:fillRect t="-165046" b="-16416"/>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3" name="Afgeronde rechthoek 22"/>
          <p:cNvSpPr/>
          <p:nvPr userDrawn="1"/>
        </p:nvSpPr>
        <p:spPr>
          <a:xfrm>
            <a:off x="3606192" y="3886200"/>
            <a:ext cx="2537715" cy="2515135"/>
          </a:xfrm>
          <a:prstGeom prst="roundRect">
            <a:avLst>
              <a:gd name="adj" fmla="val 381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4" name="Tijdelijke aanduiding voor tekst 3"/>
          <p:cNvSpPr>
            <a:spLocks noGrp="1"/>
          </p:cNvSpPr>
          <p:nvPr>
            <p:ph type="body" sz="quarter" idx="17" hasCustomPrompt="1"/>
          </p:nvPr>
        </p:nvSpPr>
        <p:spPr>
          <a:xfrm>
            <a:off x="3606801" y="3893353"/>
            <a:ext cx="2536825" cy="2510097"/>
          </a:xfrm>
          <a:prstGeom prst="roundRect">
            <a:avLst>
              <a:gd name="adj" fmla="val 4397"/>
            </a:avLst>
          </a:prstGeom>
          <a:noFill/>
        </p:spPr>
        <p:txBody>
          <a:bodyPr lIns="107978" tIns="46791" rIns="107978" bIns="46791" anchor="ctr"/>
          <a:lstStyle>
            <a:lvl1pPr algn="l">
              <a:defRPr/>
            </a:lvl1pPr>
            <a:lvl2pPr algn="l">
              <a:defRPr sz="800" i="1" baseline="0"/>
            </a:lvl2pPr>
          </a:lstStyle>
          <a:p>
            <a:pPr lvl="0"/>
            <a:r>
              <a:rPr lang="nl-NL" dirty="0" err="1"/>
              <a:t>Quotes</a:t>
            </a:r>
            <a:endParaRPr lang="nl-NL" dirty="0"/>
          </a:p>
          <a:p>
            <a:pPr lvl="1"/>
            <a:r>
              <a:rPr lang="nl-NL" dirty="0"/>
              <a:t>Naam persoon van quote</a:t>
            </a:r>
          </a:p>
        </p:txBody>
      </p:sp>
      <p:sp>
        <p:nvSpPr>
          <p:cNvPr id="25"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6" name="Tijdelijke aanduiding voor inhoud 2"/>
          <p:cNvSpPr>
            <a:spLocks noGrp="1"/>
          </p:cNvSpPr>
          <p:nvPr>
            <p:ph idx="13"/>
          </p:nvPr>
        </p:nvSpPr>
        <p:spPr>
          <a:xfrm>
            <a:off x="3609977" y="6718302"/>
            <a:ext cx="2532062" cy="23059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ekstvak 26"/>
          <p:cNvSpPr txBox="1"/>
          <p:nvPr userDrawn="1"/>
        </p:nvSpPr>
        <p:spPr>
          <a:xfrm>
            <a:off x="3617535" y="3625406"/>
            <a:ext cx="415462" cy="769421"/>
          </a:xfrm>
          <a:prstGeom prst="rect">
            <a:avLst/>
          </a:prstGeom>
          <a:noFill/>
        </p:spPr>
        <p:txBody>
          <a:bodyPr wrap="none" lIns="91422" tIns="45710" rIns="91422" bIns="45710" rtlCol="0">
            <a:spAutoFit/>
          </a:bodyPr>
          <a:lstStyle/>
          <a:p>
            <a:r>
              <a:rPr lang="nl-NL" sz="4400" dirty="0">
                <a:solidFill>
                  <a:schemeClr val="tx2"/>
                </a:solidFill>
              </a:rPr>
              <a:t>“</a:t>
            </a:r>
          </a:p>
        </p:txBody>
      </p:sp>
      <p:sp>
        <p:nvSpPr>
          <p:cNvPr id="28" name="Tekstvak 27"/>
          <p:cNvSpPr txBox="1"/>
          <p:nvPr userDrawn="1"/>
        </p:nvSpPr>
        <p:spPr>
          <a:xfrm>
            <a:off x="5704133" y="6131315"/>
            <a:ext cx="415462" cy="769421"/>
          </a:xfrm>
          <a:prstGeom prst="rect">
            <a:avLst/>
          </a:prstGeom>
          <a:noFill/>
        </p:spPr>
        <p:txBody>
          <a:bodyPr wrap="none" lIns="91422" tIns="45710" rIns="91422" bIns="45710" rtlCol="0">
            <a:spAutoFit/>
          </a:bodyPr>
          <a:lstStyle/>
          <a:p>
            <a:pPr marL="0" marR="0" indent="0" algn="l" defTabSz="457111" rtl="0" eaLnBrk="1" fontAlgn="auto" latinLnBrk="0" hangingPunct="1">
              <a:lnSpc>
                <a:spcPct val="100000"/>
              </a:lnSpc>
              <a:spcBef>
                <a:spcPts val="0"/>
              </a:spcBef>
              <a:spcAft>
                <a:spcPts val="0"/>
              </a:spcAft>
              <a:buClrTx/>
              <a:buSzTx/>
              <a:buFontTx/>
              <a:buNone/>
              <a:tabLst/>
              <a:defRPr/>
            </a:pPr>
            <a:r>
              <a:rPr lang="nl-NL" sz="4400" dirty="0">
                <a:solidFill>
                  <a:schemeClr val="tx2"/>
                </a:solidFill>
              </a:rPr>
              <a:t>”</a:t>
            </a:r>
          </a:p>
        </p:txBody>
      </p:sp>
      <p:cxnSp>
        <p:nvCxnSpPr>
          <p:cNvPr id="30" name="Rechte verbindingslijn 29"/>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2487265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2 Kolom 1 Quote">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2" name="Afgeronde rechthoek 21"/>
          <p:cNvSpPr/>
          <p:nvPr userDrawn="1"/>
        </p:nvSpPr>
        <p:spPr>
          <a:xfrm>
            <a:off x="741013" y="735240"/>
            <a:ext cx="5391491" cy="1917174"/>
          </a:xfrm>
          <a:prstGeom prst="roundRect">
            <a:avLst>
              <a:gd name="adj" fmla="val 2485"/>
            </a:avLst>
          </a:prstGeom>
          <a:blipFill rotWithShape="1">
            <a:blip r:embed="rId2"/>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3" name="Afgeronde rechthoek 22"/>
          <p:cNvSpPr/>
          <p:nvPr userDrawn="1"/>
        </p:nvSpPr>
        <p:spPr>
          <a:xfrm>
            <a:off x="3606192" y="3886200"/>
            <a:ext cx="2537715" cy="2515135"/>
          </a:xfrm>
          <a:prstGeom prst="roundRect">
            <a:avLst>
              <a:gd name="adj" fmla="val 381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4" name="Tijdelijke aanduiding voor tekst 3"/>
          <p:cNvSpPr>
            <a:spLocks noGrp="1"/>
          </p:cNvSpPr>
          <p:nvPr>
            <p:ph type="body" sz="quarter" idx="17" hasCustomPrompt="1"/>
          </p:nvPr>
        </p:nvSpPr>
        <p:spPr>
          <a:xfrm>
            <a:off x="3606801" y="3893353"/>
            <a:ext cx="2536825" cy="2510097"/>
          </a:xfrm>
          <a:prstGeom prst="roundRect">
            <a:avLst>
              <a:gd name="adj" fmla="val 4397"/>
            </a:avLst>
          </a:prstGeom>
          <a:noFill/>
        </p:spPr>
        <p:txBody>
          <a:bodyPr lIns="107978" tIns="46791" rIns="107978" bIns="46791" anchor="ctr"/>
          <a:lstStyle>
            <a:lvl1pPr algn="l">
              <a:defRPr/>
            </a:lvl1pPr>
            <a:lvl2pPr algn="l">
              <a:defRPr sz="800" i="1" baseline="0"/>
            </a:lvl2pPr>
          </a:lstStyle>
          <a:p>
            <a:pPr lvl="0"/>
            <a:r>
              <a:rPr lang="nl-NL" dirty="0" err="1"/>
              <a:t>Quotes</a:t>
            </a:r>
            <a:endParaRPr lang="nl-NL" dirty="0"/>
          </a:p>
          <a:p>
            <a:pPr lvl="1"/>
            <a:r>
              <a:rPr lang="nl-NL" dirty="0"/>
              <a:t>Naam persoon van quote</a:t>
            </a:r>
          </a:p>
        </p:txBody>
      </p:sp>
      <p:sp>
        <p:nvSpPr>
          <p:cNvPr id="25"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6" name="Tijdelijke aanduiding voor inhoud 2"/>
          <p:cNvSpPr>
            <a:spLocks noGrp="1"/>
          </p:cNvSpPr>
          <p:nvPr>
            <p:ph idx="13"/>
          </p:nvPr>
        </p:nvSpPr>
        <p:spPr>
          <a:xfrm>
            <a:off x="3609977" y="6718302"/>
            <a:ext cx="2532062" cy="23059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ekstvak 26"/>
          <p:cNvSpPr txBox="1"/>
          <p:nvPr userDrawn="1"/>
        </p:nvSpPr>
        <p:spPr>
          <a:xfrm>
            <a:off x="3617535" y="3625406"/>
            <a:ext cx="415462" cy="769421"/>
          </a:xfrm>
          <a:prstGeom prst="rect">
            <a:avLst/>
          </a:prstGeom>
          <a:noFill/>
        </p:spPr>
        <p:txBody>
          <a:bodyPr wrap="none" lIns="91422" tIns="45710" rIns="91422" bIns="45710" rtlCol="0">
            <a:spAutoFit/>
          </a:bodyPr>
          <a:lstStyle/>
          <a:p>
            <a:r>
              <a:rPr lang="nl-NL" sz="4400" dirty="0">
                <a:solidFill>
                  <a:schemeClr val="tx2"/>
                </a:solidFill>
              </a:rPr>
              <a:t>“</a:t>
            </a:r>
          </a:p>
        </p:txBody>
      </p:sp>
      <p:sp>
        <p:nvSpPr>
          <p:cNvPr id="28" name="Tekstvak 27"/>
          <p:cNvSpPr txBox="1"/>
          <p:nvPr userDrawn="1"/>
        </p:nvSpPr>
        <p:spPr>
          <a:xfrm>
            <a:off x="5704133" y="6131315"/>
            <a:ext cx="415462" cy="769421"/>
          </a:xfrm>
          <a:prstGeom prst="rect">
            <a:avLst/>
          </a:prstGeom>
          <a:noFill/>
        </p:spPr>
        <p:txBody>
          <a:bodyPr wrap="none" lIns="91422" tIns="45710" rIns="91422" bIns="45710" rtlCol="0">
            <a:spAutoFit/>
          </a:bodyPr>
          <a:lstStyle/>
          <a:p>
            <a:pPr marL="0" marR="0" indent="0" algn="l" defTabSz="457111" rtl="0" eaLnBrk="1" fontAlgn="auto" latinLnBrk="0" hangingPunct="1">
              <a:lnSpc>
                <a:spcPct val="100000"/>
              </a:lnSpc>
              <a:spcBef>
                <a:spcPts val="0"/>
              </a:spcBef>
              <a:spcAft>
                <a:spcPts val="0"/>
              </a:spcAft>
              <a:buClrTx/>
              <a:buSzTx/>
              <a:buFontTx/>
              <a:buNone/>
              <a:tabLst/>
              <a:defRPr/>
            </a:pPr>
            <a:r>
              <a:rPr lang="nl-NL" sz="4400" dirty="0">
                <a:solidFill>
                  <a:schemeClr val="tx2"/>
                </a:solidFill>
              </a:rPr>
              <a:t>”</a:t>
            </a:r>
          </a:p>
        </p:txBody>
      </p:sp>
      <p:cxnSp>
        <p:nvCxnSpPr>
          <p:cNvPr id="30" name="Rechte verbindingslijn 29"/>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5835705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2 Kolom 1 Quote">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3" name="Afgeronde rechthoek 22"/>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0852" b="-56964"/>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Afgeronde rechthoek 21"/>
          <p:cNvSpPr/>
          <p:nvPr userDrawn="1"/>
        </p:nvSpPr>
        <p:spPr>
          <a:xfrm>
            <a:off x="3606192" y="3886200"/>
            <a:ext cx="2537715" cy="2515135"/>
          </a:xfrm>
          <a:prstGeom prst="roundRect">
            <a:avLst>
              <a:gd name="adj" fmla="val 381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4" name="Tijdelijke aanduiding voor tekst 3"/>
          <p:cNvSpPr>
            <a:spLocks noGrp="1"/>
          </p:cNvSpPr>
          <p:nvPr>
            <p:ph type="body" sz="quarter" idx="17" hasCustomPrompt="1"/>
          </p:nvPr>
        </p:nvSpPr>
        <p:spPr>
          <a:xfrm>
            <a:off x="3606801" y="3893353"/>
            <a:ext cx="2536825" cy="2510097"/>
          </a:xfrm>
          <a:prstGeom prst="roundRect">
            <a:avLst>
              <a:gd name="adj" fmla="val 4397"/>
            </a:avLst>
          </a:prstGeom>
          <a:noFill/>
        </p:spPr>
        <p:txBody>
          <a:bodyPr lIns="107978" tIns="46791" rIns="107978" bIns="46791" anchor="ctr"/>
          <a:lstStyle>
            <a:lvl1pPr algn="l">
              <a:defRPr/>
            </a:lvl1pPr>
            <a:lvl2pPr algn="l">
              <a:defRPr sz="800" i="1" baseline="0"/>
            </a:lvl2pPr>
          </a:lstStyle>
          <a:p>
            <a:pPr lvl="0"/>
            <a:r>
              <a:rPr lang="nl-NL" dirty="0" err="1"/>
              <a:t>Quotes</a:t>
            </a:r>
            <a:endParaRPr lang="nl-NL" dirty="0"/>
          </a:p>
          <a:p>
            <a:pPr lvl="1"/>
            <a:r>
              <a:rPr lang="nl-NL" dirty="0"/>
              <a:t>Naam persoon van quote</a:t>
            </a:r>
          </a:p>
        </p:txBody>
      </p:sp>
      <p:sp>
        <p:nvSpPr>
          <p:cNvPr id="25"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6" name="Tijdelijke aanduiding voor inhoud 2"/>
          <p:cNvSpPr>
            <a:spLocks noGrp="1"/>
          </p:cNvSpPr>
          <p:nvPr>
            <p:ph idx="13"/>
          </p:nvPr>
        </p:nvSpPr>
        <p:spPr>
          <a:xfrm>
            <a:off x="3609977" y="6718302"/>
            <a:ext cx="2532062" cy="23059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ekstvak 26"/>
          <p:cNvSpPr txBox="1"/>
          <p:nvPr userDrawn="1"/>
        </p:nvSpPr>
        <p:spPr>
          <a:xfrm>
            <a:off x="3617535" y="3625406"/>
            <a:ext cx="415462" cy="769421"/>
          </a:xfrm>
          <a:prstGeom prst="rect">
            <a:avLst/>
          </a:prstGeom>
          <a:noFill/>
        </p:spPr>
        <p:txBody>
          <a:bodyPr wrap="none" lIns="91422" tIns="45710" rIns="91422" bIns="45710" rtlCol="0">
            <a:spAutoFit/>
          </a:bodyPr>
          <a:lstStyle/>
          <a:p>
            <a:r>
              <a:rPr lang="nl-NL" sz="4400" dirty="0">
                <a:solidFill>
                  <a:schemeClr val="tx2"/>
                </a:solidFill>
              </a:rPr>
              <a:t>“</a:t>
            </a:r>
          </a:p>
        </p:txBody>
      </p:sp>
      <p:sp>
        <p:nvSpPr>
          <p:cNvPr id="28" name="Tekstvak 27"/>
          <p:cNvSpPr txBox="1"/>
          <p:nvPr userDrawn="1"/>
        </p:nvSpPr>
        <p:spPr>
          <a:xfrm>
            <a:off x="5704133" y="6131315"/>
            <a:ext cx="415462" cy="769421"/>
          </a:xfrm>
          <a:prstGeom prst="rect">
            <a:avLst/>
          </a:prstGeom>
          <a:noFill/>
        </p:spPr>
        <p:txBody>
          <a:bodyPr wrap="none" lIns="91422" tIns="45710" rIns="91422" bIns="45710" rtlCol="0">
            <a:spAutoFit/>
          </a:bodyPr>
          <a:lstStyle/>
          <a:p>
            <a:pPr marL="0" marR="0" indent="0" algn="l" defTabSz="457111" rtl="0" eaLnBrk="1" fontAlgn="auto" latinLnBrk="0" hangingPunct="1">
              <a:lnSpc>
                <a:spcPct val="100000"/>
              </a:lnSpc>
              <a:spcBef>
                <a:spcPts val="0"/>
              </a:spcBef>
              <a:spcAft>
                <a:spcPts val="0"/>
              </a:spcAft>
              <a:buClrTx/>
              <a:buSzTx/>
              <a:buFontTx/>
              <a:buNone/>
              <a:tabLst/>
              <a:defRPr/>
            </a:pPr>
            <a:r>
              <a:rPr lang="nl-NL" sz="4400" dirty="0">
                <a:solidFill>
                  <a:schemeClr val="tx2"/>
                </a:solidFill>
              </a:rPr>
              <a:t>”</a:t>
            </a:r>
          </a:p>
        </p:txBody>
      </p:sp>
      <p:cxnSp>
        <p:nvCxnSpPr>
          <p:cNvPr id="30" name="Rechte verbindingslijn 29"/>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948877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9_2 Kolom 1 Quote">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3" name="Afgeronde rechthoek 22"/>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38350" b="-22612"/>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Afgeronde rechthoek 21"/>
          <p:cNvSpPr/>
          <p:nvPr userDrawn="1"/>
        </p:nvSpPr>
        <p:spPr>
          <a:xfrm>
            <a:off x="3606192" y="3886200"/>
            <a:ext cx="2537715" cy="2515135"/>
          </a:xfrm>
          <a:prstGeom prst="roundRect">
            <a:avLst>
              <a:gd name="adj" fmla="val 381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4" name="Tijdelijke aanduiding voor tekst 3"/>
          <p:cNvSpPr>
            <a:spLocks noGrp="1"/>
          </p:cNvSpPr>
          <p:nvPr>
            <p:ph type="body" sz="quarter" idx="17" hasCustomPrompt="1"/>
          </p:nvPr>
        </p:nvSpPr>
        <p:spPr>
          <a:xfrm>
            <a:off x="3606801" y="3893353"/>
            <a:ext cx="2536825" cy="2510097"/>
          </a:xfrm>
          <a:prstGeom prst="roundRect">
            <a:avLst>
              <a:gd name="adj" fmla="val 4397"/>
            </a:avLst>
          </a:prstGeom>
          <a:noFill/>
        </p:spPr>
        <p:txBody>
          <a:bodyPr lIns="107978" tIns="46791" rIns="107978" bIns="46791" anchor="ctr"/>
          <a:lstStyle>
            <a:lvl1pPr algn="l">
              <a:defRPr/>
            </a:lvl1pPr>
            <a:lvl2pPr algn="l">
              <a:defRPr sz="800" i="1" baseline="0"/>
            </a:lvl2pPr>
          </a:lstStyle>
          <a:p>
            <a:pPr lvl="0"/>
            <a:r>
              <a:rPr lang="nl-NL" dirty="0" err="1"/>
              <a:t>Quotes</a:t>
            </a:r>
            <a:endParaRPr lang="nl-NL" dirty="0"/>
          </a:p>
          <a:p>
            <a:pPr lvl="1"/>
            <a:r>
              <a:rPr lang="nl-NL" dirty="0"/>
              <a:t>Naam persoon van quote</a:t>
            </a:r>
          </a:p>
        </p:txBody>
      </p:sp>
      <p:sp>
        <p:nvSpPr>
          <p:cNvPr id="25"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6" name="Tijdelijke aanduiding voor inhoud 2"/>
          <p:cNvSpPr>
            <a:spLocks noGrp="1"/>
          </p:cNvSpPr>
          <p:nvPr>
            <p:ph idx="13"/>
          </p:nvPr>
        </p:nvSpPr>
        <p:spPr>
          <a:xfrm>
            <a:off x="3609977" y="6718302"/>
            <a:ext cx="2532062" cy="23059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ekstvak 26"/>
          <p:cNvSpPr txBox="1"/>
          <p:nvPr userDrawn="1"/>
        </p:nvSpPr>
        <p:spPr>
          <a:xfrm>
            <a:off x="3617535" y="3625406"/>
            <a:ext cx="415462" cy="769421"/>
          </a:xfrm>
          <a:prstGeom prst="rect">
            <a:avLst/>
          </a:prstGeom>
          <a:noFill/>
        </p:spPr>
        <p:txBody>
          <a:bodyPr wrap="none" lIns="91422" tIns="45710" rIns="91422" bIns="45710" rtlCol="0">
            <a:spAutoFit/>
          </a:bodyPr>
          <a:lstStyle/>
          <a:p>
            <a:r>
              <a:rPr lang="nl-NL" sz="4400" dirty="0">
                <a:solidFill>
                  <a:schemeClr val="tx2"/>
                </a:solidFill>
              </a:rPr>
              <a:t>“</a:t>
            </a:r>
          </a:p>
        </p:txBody>
      </p:sp>
      <p:sp>
        <p:nvSpPr>
          <p:cNvPr id="28" name="Tekstvak 27"/>
          <p:cNvSpPr txBox="1"/>
          <p:nvPr userDrawn="1"/>
        </p:nvSpPr>
        <p:spPr>
          <a:xfrm>
            <a:off x="5704133" y="6131315"/>
            <a:ext cx="415462" cy="769421"/>
          </a:xfrm>
          <a:prstGeom prst="rect">
            <a:avLst/>
          </a:prstGeom>
          <a:noFill/>
        </p:spPr>
        <p:txBody>
          <a:bodyPr wrap="none" lIns="91422" tIns="45710" rIns="91422" bIns="45710" rtlCol="0">
            <a:spAutoFit/>
          </a:bodyPr>
          <a:lstStyle/>
          <a:p>
            <a:pPr marL="0" marR="0" indent="0" algn="l" defTabSz="457111" rtl="0" eaLnBrk="1" fontAlgn="auto" latinLnBrk="0" hangingPunct="1">
              <a:lnSpc>
                <a:spcPct val="100000"/>
              </a:lnSpc>
              <a:spcBef>
                <a:spcPts val="0"/>
              </a:spcBef>
              <a:spcAft>
                <a:spcPts val="0"/>
              </a:spcAft>
              <a:buClrTx/>
              <a:buSzTx/>
              <a:buFontTx/>
              <a:buNone/>
              <a:tabLst/>
              <a:defRPr/>
            </a:pPr>
            <a:r>
              <a:rPr lang="nl-NL" sz="4400" dirty="0">
                <a:solidFill>
                  <a:schemeClr val="tx2"/>
                </a:solidFill>
              </a:rPr>
              <a:t>”</a:t>
            </a:r>
          </a:p>
        </p:txBody>
      </p:sp>
      <p:cxnSp>
        <p:nvCxnSpPr>
          <p:cNvPr id="30" name="Rechte verbindingslijn 29"/>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8072001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2 Kolom 1 Quote">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3" name="Afgeronde rechthoek 22"/>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8274" b="-3183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Afgeronde rechthoek 21"/>
          <p:cNvSpPr/>
          <p:nvPr userDrawn="1"/>
        </p:nvSpPr>
        <p:spPr>
          <a:xfrm>
            <a:off x="3606192" y="3886200"/>
            <a:ext cx="2537715" cy="2515135"/>
          </a:xfrm>
          <a:prstGeom prst="roundRect">
            <a:avLst>
              <a:gd name="adj" fmla="val 381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4" name="Tijdelijke aanduiding voor tekst 3"/>
          <p:cNvSpPr>
            <a:spLocks noGrp="1"/>
          </p:cNvSpPr>
          <p:nvPr>
            <p:ph type="body" sz="quarter" idx="17" hasCustomPrompt="1"/>
          </p:nvPr>
        </p:nvSpPr>
        <p:spPr>
          <a:xfrm>
            <a:off x="3606801" y="3893353"/>
            <a:ext cx="2536825" cy="2510097"/>
          </a:xfrm>
          <a:prstGeom prst="roundRect">
            <a:avLst>
              <a:gd name="adj" fmla="val 4397"/>
            </a:avLst>
          </a:prstGeom>
          <a:noFill/>
        </p:spPr>
        <p:txBody>
          <a:bodyPr lIns="107978" tIns="46791" rIns="107978" bIns="46791" anchor="ctr"/>
          <a:lstStyle>
            <a:lvl1pPr algn="l">
              <a:defRPr/>
            </a:lvl1pPr>
            <a:lvl2pPr algn="l">
              <a:defRPr sz="800" i="1" baseline="0"/>
            </a:lvl2pPr>
          </a:lstStyle>
          <a:p>
            <a:pPr lvl="0"/>
            <a:r>
              <a:rPr lang="nl-NL" dirty="0" err="1"/>
              <a:t>Quotes</a:t>
            </a:r>
            <a:endParaRPr lang="nl-NL" dirty="0"/>
          </a:p>
          <a:p>
            <a:pPr lvl="1"/>
            <a:r>
              <a:rPr lang="nl-NL" dirty="0"/>
              <a:t>Naam persoon van quote</a:t>
            </a:r>
          </a:p>
        </p:txBody>
      </p:sp>
      <p:sp>
        <p:nvSpPr>
          <p:cNvPr id="25"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6" name="Tijdelijke aanduiding voor inhoud 2"/>
          <p:cNvSpPr>
            <a:spLocks noGrp="1"/>
          </p:cNvSpPr>
          <p:nvPr>
            <p:ph idx="13"/>
          </p:nvPr>
        </p:nvSpPr>
        <p:spPr>
          <a:xfrm>
            <a:off x="3609977" y="6718302"/>
            <a:ext cx="2532062" cy="230591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7" name="Tekstvak 26"/>
          <p:cNvSpPr txBox="1"/>
          <p:nvPr userDrawn="1"/>
        </p:nvSpPr>
        <p:spPr>
          <a:xfrm>
            <a:off x="3617535" y="3625406"/>
            <a:ext cx="415462" cy="769421"/>
          </a:xfrm>
          <a:prstGeom prst="rect">
            <a:avLst/>
          </a:prstGeom>
          <a:noFill/>
        </p:spPr>
        <p:txBody>
          <a:bodyPr wrap="none" lIns="91422" tIns="45710" rIns="91422" bIns="45710" rtlCol="0">
            <a:spAutoFit/>
          </a:bodyPr>
          <a:lstStyle/>
          <a:p>
            <a:r>
              <a:rPr lang="nl-NL" sz="4400" dirty="0">
                <a:solidFill>
                  <a:schemeClr val="tx2"/>
                </a:solidFill>
              </a:rPr>
              <a:t>“</a:t>
            </a:r>
          </a:p>
        </p:txBody>
      </p:sp>
      <p:sp>
        <p:nvSpPr>
          <p:cNvPr id="28" name="Tekstvak 27"/>
          <p:cNvSpPr txBox="1"/>
          <p:nvPr userDrawn="1"/>
        </p:nvSpPr>
        <p:spPr>
          <a:xfrm>
            <a:off x="5704133" y="6131315"/>
            <a:ext cx="415462" cy="769421"/>
          </a:xfrm>
          <a:prstGeom prst="rect">
            <a:avLst/>
          </a:prstGeom>
          <a:noFill/>
        </p:spPr>
        <p:txBody>
          <a:bodyPr wrap="none" lIns="91422" tIns="45710" rIns="91422" bIns="45710" rtlCol="0">
            <a:spAutoFit/>
          </a:bodyPr>
          <a:lstStyle/>
          <a:p>
            <a:pPr marL="0" marR="0" indent="0" algn="l" defTabSz="457111" rtl="0" eaLnBrk="1" fontAlgn="auto" latinLnBrk="0" hangingPunct="1">
              <a:lnSpc>
                <a:spcPct val="100000"/>
              </a:lnSpc>
              <a:spcBef>
                <a:spcPts val="0"/>
              </a:spcBef>
              <a:spcAft>
                <a:spcPts val="0"/>
              </a:spcAft>
              <a:buClrTx/>
              <a:buSzTx/>
              <a:buFontTx/>
              <a:buNone/>
              <a:tabLst/>
              <a:defRPr/>
            </a:pPr>
            <a:r>
              <a:rPr lang="nl-NL" sz="4400" dirty="0">
                <a:solidFill>
                  <a:schemeClr val="tx2"/>
                </a:solidFill>
              </a:rPr>
              <a:t>”</a:t>
            </a:r>
          </a:p>
        </p:txBody>
      </p:sp>
      <p:cxnSp>
        <p:nvCxnSpPr>
          <p:cNvPr id="30" name="Rechte verbindingslijn 29"/>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1"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2315618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2 Kolom 2 Beelden">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5" name="Afgeronde rechthoek 14"/>
          <p:cNvSpPr/>
          <p:nvPr userDrawn="1"/>
        </p:nvSpPr>
        <p:spPr>
          <a:xfrm>
            <a:off x="741013" y="735240"/>
            <a:ext cx="5391491" cy="1917174"/>
          </a:xfrm>
          <a:prstGeom prst="roundRect">
            <a:avLst>
              <a:gd name="adj" fmla="val 2485"/>
            </a:avLst>
          </a:prstGeom>
          <a:blipFill rotWithShape="1">
            <a:blip r:embed="rId2" cstate="screen">
              <a:extLst>
                <a:ext uri="{28A0092B-C50C-407E-A947-70E740481C1C}">
                  <a14:useLocalDpi xmlns:a14="http://schemas.microsoft.com/office/drawing/2010/main"/>
                </a:ext>
              </a:extLst>
            </a:blip>
            <a:srcRect/>
            <a:stretch>
              <a:fillRect l="3" t="-30473" r="-268" b="-2593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9" name="Tijdelijke aanduiding voor inhoud 9"/>
          <p:cNvSpPr>
            <a:spLocks noGrp="1"/>
          </p:cNvSpPr>
          <p:nvPr>
            <p:ph sz="quarter" idx="16"/>
          </p:nvPr>
        </p:nvSpPr>
        <p:spPr>
          <a:xfrm>
            <a:off x="3609976" y="3880055"/>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30" name="Tijdelijke aanduiding voor tekst 10"/>
          <p:cNvSpPr>
            <a:spLocks noGrp="1"/>
          </p:cNvSpPr>
          <p:nvPr>
            <p:ph type="body" sz="quarter" idx="15" hasCustomPrompt="1"/>
          </p:nvPr>
        </p:nvSpPr>
        <p:spPr>
          <a:xfrm>
            <a:off x="3609976" y="62207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3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33" name="Rechte verbindingslijn 3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4" name="Tijdelijke aanduiding voor inhoud 9"/>
          <p:cNvSpPr>
            <a:spLocks noGrp="1"/>
          </p:cNvSpPr>
          <p:nvPr>
            <p:ph sz="quarter" idx="17"/>
          </p:nvPr>
        </p:nvSpPr>
        <p:spPr>
          <a:xfrm>
            <a:off x="3609976" y="6559754"/>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35" name="Tijdelijke aanduiding voor tekst 10"/>
          <p:cNvSpPr>
            <a:spLocks noGrp="1"/>
          </p:cNvSpPr>
          <p:nvPr>
            <p:ph type="body" sz="quarter" idx="18" hasCustomPrompt="1"/>
          </p:nvPr>
        </p:nvSpPr>
        <p:spPr>
          <a:xfrm>
            <a:off x="3609976" y="89004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36"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3344051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2 Kolom 2 Beeld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0" name="Tijdelijke aanduiding voor inhoud 9"/>
          <p:cNvSpPr>
            <a:spLocks noGrp="1"/>
          </p:cNvSpPr>
          <p:nvPr>
            <p:ph sz="quarter" idx="16"/>
          </p:nvPr>
        </p:nvSpPr>
        <p:spPr>
          <a:xfrm>
            <a:off x="3609976" y="3880055"/>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1" name="Tijdelijke aanduiding voor tekst 10"/>
          <p:cNvSpPr>
            <a:spLocks noGrp="1"/>
          </p:cNvSpPr>
          <p:nvPr>
            <p:ph type="body" sz="quarter" idx="15" hasCustomPrompt="1"/>
          </p:nvPr>
        </p:nvSpPr>
        <p:spPr>
          <a:xfrm>
            <a:off x="3609976" y="62207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7" name="Tijdelijke aanduiding voor inhoud 9"/>
          <p:cNvSpPr>
            <a:spLocks noGrp="1"/>
          </p:cNvSpPr>
          <p:nvPr>
            <p:ph sz="quarter" idx="17"/>
          </p:nvPr>
        </p:nvSpPr>
        <p:spPr>
          <a:xfrm>
            <a:off x="3609976" y="6559754"/>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jdelijke aanduiding voor tekst 10"/>
          <p:cNvSpPr>
            <a:spLocks noGrp="1"/>
          </p:cNvSpPr>
          <p:nvPr>
            <p:ph type="body" sz="quarter" idx="18" hasCustomPrompt="1"/>
          </p:nvPr>
        </p:nvSpPr>
        <p:spPr>
          <a:xfrm>
            <a:off x="3609976" y="89004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7858265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2 Kolom 2 Beeld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20559" b="-2498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0" name="Tijdelijke aanduiding voor inhoud 9"/>
          <p:cNvSpPr>
            <a:spLocks noGrp="1"/>
          </p:cNvSpPr>
          <p:nvPr>
            <p:ph sz="quarter" idx="16"/>
          </p:nvPr>
        </p:nvSpPr>
        <p:spPr>
          <a:xfrm>
            <a:off x="3609976" y="3880055"/>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1" name="Tijdelijke aanduiding voor tekst 10"/>
          <p:cNvSpPr>
            <a:spLocks noGrp="1"/>
          </p:cNvSpPr>
          <p:nvPr>
            <p:ph type="body" sz="quarter" idx="15" hasCustomPrompt="1"/>
          </p:nvPr>
        </p:nvSpPr>
        <p:spPr>
          <a:xfrm>
            <a:off x="3609976" y="62207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7" name="Tijdelijke aanduiding voor inhoud 9"/>
          <p:cNvSpPr>
            <a:spLocks noGrp="1"/>
          </p:cNvSpPr>
          <p:nvPr>
            <p:ph sz="quarter" idx="17"/>
          </p:nvPr>
        </p:nvSpPr>
        <p:spPr>
          <a:xfrm>
            <a:off x="3609976" y="6559754"/>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jdelijke aanduiding voor tekst 10"/>
          <p:cNvSpPr>
            <a:spLocks noGrp="1"/>
          </p:cNvSpPr>
          <p:nvPr>
            <p:ph type="body" sz="quarter" idx="18" hasCustomPrompt="1"/>
          </p:nvPr>
        </p:nvSpPr>
        <p:spPr>
          <a:xfrm>
            <a:off x="3609976" y="89004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6827718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2 Kolom 2 Beeld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a:srcRect/>
            <a:stretch>
              <a:fillRect t="-165046" b="-16416"/>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9"/>
          <p:cNvSpPr>
            <a:spLocks noGrp="1"/>
          </p:cNvSpPr>
          <p:nvPr>
            <p:ph sz="quarter" idx="16"/>
          </p:nvPr>
        </p:nvSpPr>
        <p:spPr>
          <a:xfrm>
            <a:off x="3609976" y="3880055"/>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1" name="Tijdelijke aanduiding voor tekst 10"/>
          <p:cNvSpPr>
            <a:spLocks noGrp="1"/>
          </p:cNvSpPr>
          <p:nvPr>
            <p:ph type="body" sz="quarter" idx="15" hasCustomPrompt="1"/>
          </p:nvPr>
        </p:nvSpPr>
        <p:spPr>
          <a:xfrm>
            <a:off x="3609976" y="62207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7" name="Tijdelijke aanduiding voor inhoud 9"/>
          <p:cNvSpPr>
            <a:spLocks noGrp="1"/>
          </p:cNvSpPr>
          <p:nvPr>
            <p:ph sz="quarter" idx="17"/>
          </p:nvPr>
        </p:nvSpPr>
        <p:spPr>
          <a:xfrm>
            <a:off x="3609976" y="6559754"/>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jdelijke aanduiding voor tekst 10"/>
          <p:cNvSpPr>
            <a:spLocks noGrp="1"/>
          </p:cNvSpPr>
          <p:nvPr>
            <p:ph type="body" sz="quarter" idx="18" hasCustomPrompt="1"/>
          </p:nvPr>
        </p:nvSpPr>
        <p:spPr>
          <a:xfrm>
            <a:off x="3609976" y="89004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6568859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2 Kolom 2 Beeld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0" name="Tijdelijke aanduiding voor inhoud 9"/>
          <p:cNvSpPr>
            <a:spLocks noGrp="1"/>
          </p:cNvSpPr>
          <p:nvPr>
            <p:ph sz="quarter" idx="16"/>
          </p:nvPr>
        </p:nvSpPr>
        <p:spPr>
          <a:xfrm>
            <a:off x="3609976" y="3880055"/>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1" name="Tijdelijke aanduiding voor tekst 10"/>
          <p:cNvSpPr>
            <a:spLocks noGrp="1"/>
          </p:cNvSpPr>
          <p:nvPr>
            <p:ph type="body" sz="quarter" idx="15" hasCustomPrompt="1"/>
          </p:nvPr>
        </p:nvSpPr>
        <p:spPr>
          <a:xfrm>
            <a:off x="3609976" y="62207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7" name="Tijdelijke aanduiding voor inhoud 9"/>
          <p:cNvSpPr>
            <a:spLocks noGrp="1"/>
          </p:cNvSpPr>
          <p:nvPr>
            <p:ph sz="quarter" idx="17"/>
          </p:nvPr>
        </p:nvSpPr>
        <p:spPr>
          <a:xfrm>
            <a:off x="3609976" y="6559754"/>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jdelijke aanduiding voor tekst 10"/>
          <p:cNvSpPr>
            <a:spLocks noGrp="1"/>
          </p:cNvSpPr>
          <p:nvPr>
            <p:ph type="body" sz="quarter" idx="18" hasCustomPrompt="1"/>
          </p:nvPr>
        </p:nvSpPr>
        <p:spPr>
          <a:xfrm>
            <a:off x="3609976" y="89004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908404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2 Kolom 2 Beeld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0852" b="-56964"/>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9"/>
          <p:cNvSpPr>
            <a:spLocks noGrp="1"/>
          </p:cNvSpPr>
          <p:nvPr>
            <p:ph sz="quarter" idx="16"/>
          </p:nvPr>
        </p:nvSpPr>
        <p:spPr>
          <a:xfrm>
            <a:off x="3609976" y="3880055"/>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1" name="Tijdelijke aanduiding voor tekst 10"/>
          <p:cNvSpPr>
            <a:spLocks noGrp="1"/>
          </p:cNvSpPr>
          <p:nvPr>
            <p:ph type="body" sz="quarter" idx="15" hasCustomPrompt="1"/>
          </p:nvPr>
        </p:nvSpPr>
        <p:spPr>
          <a:xfrm>
            <a:off x="3609976" y="62207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7" name="Tijdelijke aanduiding voor inhoud 9"/>
          <p:cNvSpPr>
            <a:spLocks noGrp="1"/>
          </p:cNvSpPr>
          <p:nvPr>
            <p:ph sz="quarter" idx="17"/>
          </p:nvPr>
        </p:nvSpPr>
        <p:spPr>
          <a:xfrm>
            <a:off x="3609976" y="6559754"/>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jdelijke aanduiding voor tekst 10"/>
          <p:cNvSpPr>
            <a:spLocks noGrp="1"/>
          </p:cNvSpPr>
          <p:nvPr>
            <p:ph type="body" sz="quarter" idx="18" hasCustomPrompt="1"/>
          </p:nvPr>
        </p:nvSpPr>
        <p:spPr>
          <a:xfrm>
            <a:off x="3609976" y="89004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073466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9_2 Kolom 2 Beeld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38350" b="-22612"/>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9"/>
          <p:cNvSpPr>
            <a:spLocks noGrp="1"/>
          </p:cNvSpPr>
          <p:nvPr>
            <p:ph sz="quarter" idx="16"/>
          </p:nvPr>
        </p:nvSpPr>
        <p:spPr>
          <a:xfrm>
            <a:off x="3609976" y="3880055"/>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1" name="Tijdelijke aanduiding voor tekst 10"/>
          <p:cNvSpPr>
            <a:spLocks noGrp="1"/>
          </p:cNvSpPr>
          <p:nvPr>
            <p:ph type="body" sz="quarter" idx="15" hasCustomPrompt="1"/>
          </p:nvPr>
        </p:nvSpPr>
        <p:spPr>
          <a:xfrm>
            <a:off x="3609976" y="62207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7" name="Tijdelijke aanduiding voor inhoud 9"/>
          <p:cNvSpPr>
            <a:spLocks noGrp="1"/>
          </p:cNvSpPr>
          <p:nvPr>
            <p:ph sz="quarter" idx="17"/>
          </p:nvPr>
        </p:nvSpPr>
        <p:spPr>
          <a:xfrm>
            <a:off x="3609976" y="6559754"/>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jdelijke aanduiding voor tekst 10"/>
          <p:cNvSpPr>
            <a:spLocks noGrp="1"/>
          </p:cNvSpPr>
          <p:nvPr>
            <p:ph type="body" sz="quarter" idx="18" hasCustomPrompt="1"/>
          </p:nvPr>
        </p:nvSpPr>
        <p:spPr>
          <a:xfrm>
            <a:off x="3609976" y="89004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983940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_2 Kolom 2 Beelden">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8274" b="-3183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19" name="Tijdelijke aanduiding voor inhoud 9"/>
          <p:cNvSpPr>
            <a:spLocks noGrp="1"/>
          </p:cNvSpPr>
          <p:nvPr>
            <p:ph sz="quarter" idx="16"/>
          </p:nvPr>
        </p:nvSpPr>
        <p:spPr>
          <a:xfrm>
            <a:off x="3609976" y="3880055"/>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1" name="Tijdelijke aanduiding voor tekst 10"/>
          <p:cNvSpPr>
            <a:spLocks noGrp="1"/>
          </p:cNvSpPr>
          <p:nvPr>
            <p:ph type="body" sz="quarter" idx="15" hasCustomPrompt="1"/>
          </p:nvPr>
        </p:nvSpPr>
        <p:spPr>
          <a:xfrm>
            <a:off x="3609976" y="62207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7" name="Tijdelijke aanduiding voor inhoud 9"/>
          <p:cNvSpPr>
            <a:spLocks noGrp="1"/>
          </p:cNvSpPr>
          <p:nvPr>
            <p:ph sz="quarter" idx="17"/>
          </p:nvPr>
        </p:nvSpPr>
        <p:spPr>
          <a:xfrm>
            <a:off x="3609976" y="6559754"/>
            <a:ext cx="2532063" cy="22286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8" name="Tijdelijke aanduiding voor tekst 10"/>
          <p:cNvSpPr>
            <a:spLocks noGrp="1"/>
          </p:cNvSpPr>
          <p:nvPr>
            <p:ph type="body" sz="quarter" idx="18" hasCustomPrompt="1"/>
          </p:nvPr>
        </p:nvSpPr>
        <p:spPr>
          <a:xfrm>
            <a:off x="3609976" y="8900477"/>
            <a:ext cx="2532063" cy="154624"/>
          </a:xfrm>
        </p:spPr>
        <p:txBody>
          <a:bodyPr anchor="ctr"/>
          <a:lstStyle>
            <a:lvl1pPr>
              <a:lnSpc>
                <a:spcPct val="100000"/>
              </a:lnSpc>
              <a:defRPr sz="800" b="0" i="1" baseline="0">
                <a:solidFill>
                  <a:srgbClr val="666666"/>
                </a:solidFill>
              </a:defRPr>
            </a:lvl1pPr>
          </a:lstStyle>
          <a:p>
            <a:pPr lvl="0"/>
            <a:r>
              <a:rPr lang="nl-NL" dirty="0"/>
              <a:t>Onderschrift bij foto, grafiek of tabel</a:t>
            </a:r>
          </a:p>
        </p:txBody>
      </p:sp>
      <p:sp>
        <p:nvSpPr>
          <p:cNvPr id="2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20885863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1 Kolom 1 Groot Beeld">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5" name="Afgeronde rechthoek 14"/>
          <p:cNvSpPr/>
          <p:nvPr userDrawn="1"/>
        </p:nvSpPr>
        <p:spPr>
          <a:xfrm>
            <a:off x="741013" y="735240"/>
            <a:ext cx="5391491" cy="1917174"/>
          </a:xfrm>
          <a:prstGeom prst="roundRect">
            <a:avLst>
              <a:gd name="adj" fmla="val 2485"/>
            </a:avLst>
          </a:prstGeom>
          <a:blipFill rotWithShape="1">
            <a:blip r:embed="rId2" cstate="screen">
              <a:extLst>
                <a:ext uri="{28A0092B-C50C-407E-A947-70E740481C1C}">
                  <a14:useLocalDpi xmlns:a14="http://schemas.microsoft.com/office/drawing/2010/main"/>
                </a:ext>
              </a:extLst>
            </a:blip>
            <a:srcRect/>
            <a:stretch>
              <a:fillRect l="3" t="-30473" r="-268" b="-2593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3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33" name="Rechte verbindingslijn 3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8" name="Tijdelijke aanduiding voor inhoud 9"/>
          <p:cNvSpPr>
            <a:spLocks noGrp="1"/>
          </p:cNvSpPr>
          <p:nvPr>
            <p:ph sz="quarter" idx="16"/>
          </p:nvPr>
        </p:nvSpPr>
        <p:spPr>
          <a:xfrm>
            <a:off x="3609976" y="3880054"/>
            <a:ext cx="2532063" cy="5149646"/>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19"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20" name="Afbeelding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4805507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1 Kolom 1 Groot Beeld">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8" name="Tijdelijke aanduiding voor inhoud 9"/>
          <p:cNvSpPr>
            <a:spLocks noGrp="1"/>
          </p:cNvSpPr>
          <p:nvPr>
            <p:ph sz="quarter" idx="16"/>
          </p:nvPr>
        </p:nvSpPr>
        <p:spPr>
          <a:xfrm>
            <a:off x="3609976" y="3880054"/>
            <a:ext cx="2532063" cy="5149646"/>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8424303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1 Kolom 1 Groot Beeld">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20559" b="-2498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8" name="Tijdelijke aanduiding voor inhoud 9"/>
          <p:cNvSpPr>
            <a:spLocks noGrp="1"/>
          </p:cNvSpPr>
          <p:nvPr>
            <p:ph sz="quarter" idx="16"/>
          </p:nvPr>
        </p:nvSpPr>
        <p:spPr>
          <a:xfrm>
            <a:off x="3609976" y="3880054"/>
            <a:ext cx="2532063" cy="5149646"/>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7829285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1 Kolom 1 Groot Beeld">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a:srcRect/>
            <a:stretch>
              <a:fillRect t="-165046" b="-16416"/>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8" name="Tijdelijke aanduiding voor inhoud 9"/>
          <p:cNvSpPr>
            <a:spLocks noGrp="1"/>
          </p:cNvSpPr>
          <p:nvPr>
            <p:ph sz="quarter" idx="16"/>
          </p:nvPr>
        </p:nvSpPr>
        <p:spPr>
          <a:xfrm>
            <a:off x="3609976" y="3880054"/>
            <a:ext cx="2532063" cy="5149646"/>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1153367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1 Kolom 1 Groot Beeld">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8" name="Tijdelijke aanduiding voor inhoud 9"/>
          <p:cNvSpPr>
            <a:spLocks noGrp="1"/>
          </p:cNvSpPr>
          <p:nvPr>
            <p:ph sz="quarter" idx="16"/>
          </p:nvPr>
        </p:nvSpPr>
        <p:spPr>
          <a:xfrm>
            <a:off x="3609976" y="3880054"/>
            <a:ext cx="2532063" cy="5149646"/>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8663692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1 Kolom 1 Groot Beeld">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0852" b="-56964"/>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8" name="Tijdelijke aanduiding voor inhoud 9"/>
          <p:cNvSpPr>
            <a:spLocks noGrp="1"/>
          </p:cNvSpPr>
          <p:nvPr>
            <p:ph sz="quarter" idx="16"/>
          </p:nvPr>
        </p:nvSpPr>
        <p:spPr>
          <a:xfrm>
            <a:off x="3609976" y="3880054"/>
            <a:ext cx="2532063" cy="5149646"/>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41808874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9_1 Kolom 1 Groot Beeld">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38350" b="-22612"/>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8" name="Tijdelijke aanduiding voor inhoud 9"/>
          <p:cNvSpPr>
            <a:spLocks noGrp="1"/>
          </p:cNvSpPr>
          <p:nvPr>
            <p:ph sz="quarter" idx="16"/>
          </p:nvPr>
        </p:nvSpPr>
        <p:spPr>
          <a:xfrm>
            <a:off x="3609976" y="3880054"/>
            <a:ext cx="2532063" cy="5149646"/>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1714338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0_1 Kolom 1 Groot Beeld">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8274" b="-3183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8" name="Tijdelijke aanduiding voor inhoud 9"/>
          <p:cNvSpPr>
            <a:spLocks noGrp="1"/>
          </p:cNvSpPr>
          <p:nvPr>
            <p:ph sz="quarter" idx="16"/>
          </p:nvPr>
        </p:nvSpPr>
        <p:spPr>
          <a:xfrm>
            <a:off x="3609976" y="3880054"/>
            <a:ext cx="2532063" cy="5149646"/>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5788894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Kolom 1 Beeld Groot ">
    <p:spTree>
      <p:nvGrpSpPr>
        <p:cNvPr id="1" name=""/>
        <p:cNvGrpSpPr/>
        <p:nvPr/>
      </p:nvGrpSpPr>
      <p:grpSpPr>
        <a:xfrm>
          <a:off x="0" y="0"/>
          <a:ext cx="0" cy="0"/>
          <a:chOff x="0" y="0"/>
          <a:chExt cx="0" cy="0"/>
        </a:xfrm>
      </p:grpSpPr>
      <p:sp>
        <p:nvSpPr>
          <p:cNvPr id="11" name="Tijdelijke aanduiding voor inhoud 9"/>
          <p:cNvSpPr>
            <a:spLocks noGrp="1"/>
          </p:cNvSpPr>
          <p:nvPr>
            <p:ph sz="quarter" idx="16"/>
          </p:nvPr>
        </p:nvSpPr>
        <p:spPr>
          <a:xfrm>
            <a:off x="3609976" y="4965700"/>
            <a:ext cx="2532063" cy="40640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5" name="Tijdelijke aanduiding voor voettekst 4"/>
          <p:cNvSpPr>
            <a:spLocks noGrp="1"/>
          </p:cNvSpPr>
          <p:nvPr>
            <p:ph type="ftr" sz="quarter" idx="11"/>
          </p:nvPr>
        </p:nvSpPr>
        <p:spPr>
          <a:xfrm>
            <a:off x="4248506" y="9677400"/>
            <a:ext cx="2206724" cy="153482"/>
          </a:xfrm>
          <a:prstGeom prst="rect">
            <a:avLst/>
          </a:prstGeom>
        </p:spPr>
        <p:txBody>
          <a:bodyPr lIns="91422" tIns="45710" rIns="91422" bIns="45710"/>
          <a:lstStyle/>
          <a:p>
            <a:r>
              <a:rPr lang="nl-NL" dirty="0" err="1"/>
              <a:t>Factsheet</a:t>
            </a:r>
            <a:r>
              <a:rPr lang="nl-NL" dirty="0"/>
              <a:t> Cyber Crime</a:t>
            </a:r>
          </a:p>
        </p:txBody>
      </p:sp>
      <p:sp>
        <p:nvSpPr>
          <p:cNvPr id="30"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32" name="Rechte verbindingslijn 31"/>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5" name="Tijdelijke aanduiding voor inhoud 2"/>
          <p:cNvSpPr>
            <a:spLocks noGrp="1"/>
          </p:cNvSpPr>
          <p:nvPr>
            <p:ph idx="13"/>
          </p:nvPr>
        </p:nvSpPr>
        <p:spPr>
          <a:xfrm>
            <a:off x="3609977" y="3886202"/>
            <a:ext cx="2532062" cy="9271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8"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sp>
        <p:nvSpPr>
          <p:cNvPr id="9"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0" name="Afgeronde rechthoek 9"/>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4" name="Afbeelding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pic>
        <p:nvPicPr>
          <p:cNvPr id="13" name="Afbeelding 12" descr="lijnspel.png"/>
          <p:cNvPicPr>
            <a:picLocks noChangeAspect="1"/>
          </p:cNvPicPr>
          <p:nvPr userDrawn="1"/>
        </p:nvPicPr>
        <p:blipFill rotWithShape="1">
          <a:blip r:embed="rId4"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Tree>
    <p:extLst>
      <p:ext uri="{BB962C8B-B14F-4D97-AF65-F5344CB8AC3E}">
        <p14:creationId xmlns:p14="http://schemas.microsoft.com/office/powerpoint/2010/main" val="27340367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2 Kolom 1 Beeld Groot ">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5" name="Afgeronde rechthoek 14"/>
          <p:cNvSpPr/>
          <p:nvPr userDrawn="1"/>
        </p:nvSpPr>
        <p:spPr>
          <a:xfrm>
            <a:off x="741013" y="735240"/>
            <a:ext cx="5391491" cy="1917174"/>
          </a:xfrm>
          <a:prstGeom prst="roundRect">
            <a:avLst>
              <a:gd name="adj" fmla="val 2485"/>
            </a:avLst>
          </a:prstGeom>
          <a:blipFill rotWithShape="1">
            <a:blip r:embed="rId2" cstate="screen">
              <a:extLst>
                <a:ext uri="{28A0092B-C50C-407E-A947-70E740481C1C}">
                  <a14:useLocalDpi xmlns:a14="http://schemas.microsoft.com/office/drawing/2010/main"/>
                </a:ext>
              </a:extLst>
            </a:blip>
            <a:srcRect/>
            <a:stretch>
              <a:fillRect l="3" t="-30473" r="-268" b="-2593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31"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33" name="Rechte verbindingslijn 32"/>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1" name="Tijdelijke aanduiding voor inhoud 9"/>
          <p:cNvSpPr>
            <a:spLocks noGrp="1"/>
          </p:cNvSpPr>
          <p:nvPr>
            <p:ph sz="quarter" idx="16"/>
          </p:nvPr>
        </p:nvSpPr>
        <p:spPr>
          <a:xfrm>
            <a:off x="3609976" y="4965700"/>
            <a:ext cx="2532063" cy="40640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2" name="Tijdelijke aanduiding voor inhoud 2"/>
          <p:cNvSpPr>
            <a:spLocks noGrp="1"/>
          </p:cNvSpPr>
          <p:nvPr>
            <p:ph idx="13"/>
          </p:nvPr>
        </p:nvSpPr>
        <p:spPr>
          <a:xfrm>
            <a:off x="3609977" y="3886202"/>
            <a:ext cx="2532062" cy="9271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3"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8" name="Afbeelding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4832858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2 Kolom 1 Beeld Groot ">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a:srcRect/>
            <a:stretch>
              <a:fillRect t="-31798" r="226" b="-48397"/>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3819526" y="-10701"/>
            <a:ext cx="2593795"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1" name="Tijdelijke aanduiding voor inhoud 9"/>
          <p:cNvSpPr>
            <a:spLocks noGrp="1"/>
          </p:cNvSpPr>
          <p:nvPr>
            <p:ph sz="quarter" idx="16"/>
          </p:nvPr>
        </p:nvSpPr>
        <p:spPr>
          <a:xfrm>
            <a:off x="3609976" y="4965700"/>
            <a:ext cx="2532063" cy="40640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jdelijke aanduiding voor inhoud 2"/>
          <p:cNvSpPr>
            <a:spLocks noGrp="1"/>
          </p:cNvSpPr>
          <p:nvPr>
            <p:ph idx="13"/>
          </p:nvPr>
        </p:nvSpPr>
        <p:spPr>
          <a:xfrm>
            <a:off x="3609977" y="3886202"/>
            <a:ext cx="2532062" cy="9271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4"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52977048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2 Kolom 1 Beeld Groot ">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20559" b="-24983"/>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1" name="Tijdelijke aanduiding voor inhoud 9"/>
          <p:cNvSpPr>
            <a:spLocks noGrp="1"/>
          </p:cNvSpPr>
          <p:nvPr>
            <p:ph sz="quarter" idx="16"/>
          </p:nvPr>
        </p:nvSpPr>
        <p:spPr>
          <a:xfrm>
            <a:off x="3609976" y="4965700"/>
            <a:ext cx="2532063" cy="40640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jdelijke aanduiding voor inhoud 2"/>
          <p:cNvSpPr>
            <a:spLocks noGrp="1"/>
          </p:cNvSpPr>
          <p:nvPr>
            <p:ph idx="13"/>
          </p:nvPr>
        </p:nvSpPr>
        <p:spPr>
          <a:xfrm>
            <a:off x="3609977" y="3886202"/>
            <a:ext cx="2532062" cy="9271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4"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41517784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2 Kolom 1 Beeld Groot ">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a:srcRect/>
            <a:stretch>
              <a:fillRect t="-165046" b="-16416"/>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1" name="Tijdelijke aanduiding voor inhoud 9"/>
          <p:cNvSpPr>
            <a:spLocks noGrp="1"/>
          </p:cNvSpPr>
          <p:nvPr>
            <p:ph sz="quarter" idx="16"/>
          </p:nvPr>
        </p:nvSpPr>
        <p:spPr>
          <a:xfrm>
            <a:off x="3609976" y="4965700"/>
            <a:ext cx="2532063" cy="40640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jdelijke aanduiding voor inhoud 2"/>
          <p:cNvSpPr>
            <a:spLocks noGrp="1"/>
          </p:cNvSpPr>
          <p:nvPr>
            <p:ph idx="13"/>
          </p:nvPr>
        </p:nvSpPr>
        <p:spPr>
          <a:xfrm>
            <a:off x="3609977" y="3886202"/>
            <a:ext cx="2532062" cy="9271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4"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4139486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2 Kolom 1 Beeld Groot ">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9" name="Afgeronde rechthoek 18"/>
          <p:cNvSpPr/>
          <p:nvPr userDrawn="1"/>
        </p:nvSpPr>
        <p:spPr>
          <a:xfrm>
            <a:off x="741013" y="735240"/>
            <a:ext cx="5391491" cy="1917174"/>
          </a:xfrm>
          <a:prstGeom prst="roundRect">
            <a:avLst>
              <a:gd name="adj" fmla="val 2485"/>
            </a:avLst>
          </a:prstGeom>
          <a:blipFill rotWithShape="1">
            <a:blip r:embed="rId2"/>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1" name="Tijdelijke aanduiding voor inhoud 9"/>
          <p:cNvSpPr>
            <a:spLocks noGrp="1"/>
          </p:cNvSpPr>
          <p:nvPr>
            <p:ph sz="quarter" idx="16"/>
          </p:nvPr>
        </p:nvSpPr>
        <p:spPr>
          <a:xfrm>
            <a:off x="3609976" y="4965700"/>
            <a:ext cx="2532063" cy="40640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jdelijke aanduiding voor inhoud 2"/>
          <p:cNvSpPr>
            <a:spLocks noGrp="1"/>
          </p:cNvSpPr>
          <p:nvPr>
            <p:ph idx="13"/>
          </p:nvPr>
        </p:nvSpPr>
        <p:spPr>
          <a:xfrm>
            <a:off x="3609977" y="3886202"/>
            <a:ext cx="2532062" cy="9271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4"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5736463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2 Kolom 1 Beeld Groot ">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10852" b="-56964"/>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1" name="Tijdelijke aanduiding voor inhoud 9"/>
          <p:cNvSpPr>
            <a:spLocks noGrp="1"/>
          </p:cNvSpPr>
          <p:nvPr>
            <p:ph sz="quarter" idx="16"/>
          </p:nvPr>
        </p:nvSpPr>
        <p:spPr>
          <a:xfrm>
            <a:off x="3609976" y="4965700"/>
            <a:ext cx="2532063" cy="40640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jdelijke aanduiding voor inhoud 2"/>
          <p:cNvSpPr>
            <a:spLocks noGrp="1"/>
          </p:cNvSpPr>
          <p:nvPr>
            <p:ph idx="13"/>
          </p:nvPr>
        </p:nvSpPr>
        <p:spPr>
          <a:xfrm>
            <a:off x="3609977" y="3886202"/>
            <a:ext cx="2532062" cy="9271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4"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22213195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9_2 Kolom 1 Beeld Groot ">
    <p:spTree>
      <p:nvGrpSpPr>
        <p:cNvPr id="1" name=""/>
        <p:cNvGrpSpPr/>
        <p:nvPr/>
      </p:nvGrpSpPr>
      <p:grpSpPr>
        <a:xfrm>
          <a:off x="0" y="0"/>
          <a:ext cx="0" cy="0"/>
          <a:chOff x="0" y="0"/>
          <a:chExt cx="0" cy="0"/>
        </a:xfrm>
      </p:grpSpPr>
      <p:sp>
        <p:nvSpPr>
          <p:cNvPr id="13"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20" name="Afgeronde rechthoek 19"/>
          <p:cNvSpPr/>
          <p:nvPr userDrawn="1"/>
        </p:nvSpPr>
        <p:spPr>
          <a:xfrm>
            <a:off x="741013" y="735240"/>
            <a:ext cx="5391491" cy="1917174"/>
          </a:xfrm>
          <a:prstGeom prst="roundRect">
            <a:avLst>
              <a:gd name="adj" fmla="val 2485"/>
            </a:avLst>
          </a:prstGeom>
          <a:blipFill rotWithShape="1">
            <a:blip r:embed="rId2" cstate="print">
              <a:extLst>
                <a:ext uri="{28A0092B-C50C-407E-A947-70E740481C1C}">
                  <a14:useLocalDpi xmlns:a14="http://schemas.microsoft.com/office/drawing/2010/main"/>
                </a:ext>
              </a:extLst>
            </a:blip>
            <a:srcRect/>
            <a:stretch>
              <a:fillRect t="-38350" b="-22612"/>
            </a:stretch>
          </a:blip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pic>
        <p:nvPicPr>
          <p:cNvPr id="16" name="Afbeelding 15" descr="lijnspel.png"/>
          <p:cNvPicPr>
            <a:picLocks noChangeAspect="1"/>
          </p:cNvPicPr>
          <p:nvPr userDrawn="1"/>
        </p:nvPicPr>
        <p:blipFill rotWithShape="1">
          <a:blip r:embed="rId3"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a:off x="3433409" y="3886202"/>
            <a:ext cx="0" cy="5145179"/>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1" name="Tijdelijke aanduiding voor inhoud 9"/>
          <p:cNvSpPr>
            <a:spLocks noGrp="1"/>
          </p:cNvSpPr>
          <p:nvPr>
            <p:ph sz="quarter" idx="16"/>
          </p:nvPr>
        </p:nvSpPr>
        <p:spPr>
          <a:xfrm>
            <a:off x="3609976" y="4965700"/>
            <a:ext cx="2532063" cy="40640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jdelijke aanduiding voor inhoud 2"/>
          <p:cNvSpPr>
            <a:spLocks noGrp="1"/>
          </p:cNvSpPr>
          <p:nvPr>
            <p:ph idx="13"/>
          </p:nvPr>
        </p:nvSpPr>
        <p:spPr>
          <a:xfrm>
            <a:off x="3609977" y="3886202"/>
            <a:ext cx="2532062" cy="9271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4"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9741560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0_2 Kolom 1 Beeld Groot ">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17"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lvl="0" algn="ctr"/>
            <a:endParaRPr lang="nl-NL"/>
          </a:p>
        </p:txBody>
      </p:sp>
      <p:sp>
        <p:nvSpPr>
          <p:cNvPr id="22" name="Tijdelijke aanduiding voor inhoud 2"/>
          <p:cNvSpPr>
            <a:spLocks noGrp="1"/>
          </p:cNvSpPr>
          <p:nvPr>
            <p:ph idx="1"/>
          </p:nvPr>
        </p:nvSpPr>
        <p:spPr>
          <a:xfrm>
            <a:off x="752529" y="3886200"/>
            <a:ext cx="2497085" cy="5146675"/>
          </a:xfrm>
        </p:spPr>
        <p:txBody>
          <a:bodyPr/>
          <a:lstStyle>
            <a:lvl1pPr>
              <a:lnSpc>
                <a:spcPts val="1400"/>
              </a:lnSpc>
              <a:spcBef>
                <a:spcPts val="0"/>
              </a:spcBef>
              <a:spcAft>
                <a:spcPts val="0"/>
              </a:spcAft>
              <a:defRPr sz="1100">
                <a:solidFill>
                  <a:schemeClr val="accent2"/>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26" name="Rechte verbindingslijn 25"/>
          <p:cNvCxnSpPr/>
          <p:nvPr userDrawn="1"/>
        </p:nvCxnSpPr>
        <p:spPr>
          <a:xfrm flipH="1">
            <a:off x="3433409" y="3571875"/>
            <a:ext cx="5336" cy="5459506"/>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1" name="Tijdelijke aanduiding voor inhoud 9"/>
          <p:cNvSpPr>
            <a:spLocks noGrp="1"/>
          </p:cNvSpPr>
          <p:nvPr>
            <p:ph sz="quarter" idx="16"/>
          </p:nvPr>
        </p:nvSpPr>
        <p:spPr>
          <a:xfrm>
            <a:off x="3609976" y="4965700"/>
            <a:ext cx="2532063" cy="40640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23" name="Tijdelijke aanduiding voor inhoud 2"/>
          <p:cNvSpPr>
            <a:spLocks noGrp="1"/>
          </p:cNvSpPr>
          <p:nvPr>
            <p:ph idx="13"/>
          </p:nvPr>
        </p:nvSpPr>
        <p:spPr>
          <a:xfrm>
            <a:off x="3609977" y="3886202"/>
            <a:ext cx="2532062" cy="927100"/>
          </a:xfrm>
        </p:spPr>
        <p:txBody>
          <a:bodyPr/>
          <a:lstStyle>
            <a:lvl1pPr>
              <a:lnSpc>
                <a:spcPts val="1400"/>
              </a:lnSpc>
              <a:spcBef>
                <a:spcPts val="0"/>
              </a:spcBef>
              <a:spcAft>
                <a:spcPts val="0"/>
              </a:spcAft>
              <a:defRPr sz="1100">
                <a:solidFill>
                  <a:srgbClr val="004071"/>
                </a:solidFill>
              </a:defRPr>
            </a:lvl1pPr>
            <a:lvl2pPr>
              <a:lnSpc>
                <a:spcPts val="1400"/>
              </a:lnSpc>
              <a:spcBef>
                <a:spcPts val="0"/>
              </a:spcBef>
              <a:spcAft>
                <a:spcPts val="0"/>
              </a:spcAft>
              <a:defRPr/>
            </a:lvl2pPr>
            <a:lvl3pPr>
              <a:lnSpc>
                <a:spcPts val="1400"/>
              </a:lnSpc>
              <a:spcBef>
                <a:spcPts val="0"/>
              </a:spcBef>
              <a:spcAft>
                <a:spcPts val="0"/>
              </a:spcAft>
              <a:defRPr/>
            </a:lvl3pPr>
            <a:lvl4pPr>
              <a:lnSpc>
                <a:spcPts val="1400"/>
              </a:lnSpc>
              <a:spcBef>
                <a:spcPts val="0"/>
              </a:spcBef>
              <a:spcAft>
                <a:spcPts val="0"/>
              </a:spcAft>
              <a:defRPr/>
            </a:lvl4pPr>
            <a:lvl5pPr>
              <a:lnSpc>
                <a:spcPts val="1400"/>
              </a:lnSpc>
              <a:spcBef>
                <a:spcPts val="0"/>
              </a:spcBef>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4" name="Titel 1"/>
          <p:cNvSpPr>
            <a:spLocks noGrp="1"/>
          </p:cNvSpPr>
          <p:nvPr>
            <p:ph type="title"/>
          </p:nvPr>
        </p:nvSpPr>
        <p:spPr>
          <a:xfrm>
            <a:off x="746124" y="2908876"/>
            <a:ext cx="5395914" cy="798965"/>
          </a:xfrm>
        </p:spPr>
        <p:txBody>
          <a:bodyPr/>
          <a:lstStyle>
            <a:lvl1pPr>
              <a:lnSpc>
                <a:spcPct val="110000"/>
              </a:lnSpc>
              <a:defRPr sz="1800">
                <a:solidFill>
                  <a:srgbClr val="00ADEE"/>
                </a:solidFill>
              </a:defRPr>
            </a:lvl1pPr>
          </a:lstStyle>
          <a:p>
            <a:r>
              <a:rPr lang="nl-NL" dirty="0"/>
              <a:t>Titelstijl van model bewerken</a:t>
            </a:r>
          </a:p>
        </p:txBody>
      </p:sp>
      <p:pic>
        <p:nvPicPr>
          <p:cNvPr id="15" name="Afbeelding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pic>
        <p:nvPicPr>
          <p:cNvPr id="2" name="Afbeelding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500" y="0"/>
            <a:ext cx="5715000" cy="2533650"/>
          </a:xfrm>
          <a:prstGeom prst="rect">
            <a:avLst/>
          </a:prstGeom>
        </p:spPr>
      </p:pic>
    </p:spTree>
    <p:extLst>
      <p:ext uri="{BB962C8B-B14F-4D97-AF65-F5344CB8AC3E}">
        <p14:creationId xmlns:p14="http://schemas.microsoft.com/office/powerpoint/2010/main" val="12606188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 Kolom Header ">
    <p:spTree>
      <p:nvGrpSpPr>
        <p:cNvPr id="1" name=""/>
        <p:cNvGrpSpPr/>
        <p:nvPr/>
      </p:nvGrpSpPr>
      <p:grpSpPr>
        <a:xfrm>
          <a:off x="0" y="0"/>
          <a:ext cx="0" cy="0"/>
          <a:chOff x="0" y="0"/>
          <a:chExt cx="0" cy="0"/>
        </a:xfrm>
      </p:grpSpPr>
      <p:sp>
        <p:nvSpPr>
          <p:cNvPr id="4" name="Tijdelijke aanduiding voor afbeelding 3"/>
          <p:cNvSpPr>
            <a:spLocks noGrp="1"/>
          </p:cNvSpPr>
          <p:nvPr>
            <p:ph type="pic" sz="quarter" idx="14"/>
          </p:nvPr>
        </p:nvSpPr>
        <p:spPr>
          <a:xfrm>
            <a:off x="745259" y="737653"/>
            <a:ext cx="5384118" cy="1908712"/>
          </a:xfrm>
          <a:prstGeom prst="roundRect">
            <a:avLst>
              <a:gd name="adj" fmla="val 2921"/>
            </a:avLst>
          </a:prstGeom>
        </p:spPr>
        <p:txBody>
          <a:bodyPr/>
          <a:lstStyle/>
          <a:p>
            <a:endParaRPr lang="nl-NL"/>
          </a:p>
        </p:txBody>
      </p:sp>
      <p:sp>
        <p:nvSpPr>
          <p:cNvPr id="11" name="Ovaal 9"/>
          <p:cNvSpPr/>
          <p:nvPr userDrawn="1"/>
        </p:nvSpPr>
        <p:spPr>
          <a:xfrm>
            <a:off x="444500" y="-5390"/>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a:p>
        </p:txBody>
      </p:sp>
      <p:sp>
        <p:nvSpPr>
          <p:cNvPr id="14" name="Tijdelijke aanduiding voor inhoud 2"/>
          <p:cNvSpPr>
            <a:spLocks noGrp="1"/>
          </p:cNvSpPr>
          <p:nvPr>
            <p:ph idx="1"/>
          </p:nvPr>
        </p:nvSpPr>
        <p:spPr>
          <a:xfrm>
            <a:off x="752529" y="2908877"/>
            <a:ext cx="2497085" cy="6124000"/>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5" name="Rechte verbindingslijn 14"/>
          <p:cNvCxnSpPr/>
          <p:nvPr userDrawn="1"/>
        </p:nvCxnSpPr>
        <p:spPr>
          <a:xfrm>
            <a:off x="3438745" y="3935897"/>
            <a:ext cx="0" cy="5158408"/>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6" name="Tijdelijke aanduiding voor inhoud 2"/>
          <p:cNvSpPr>
            <a:spLocks noGrp="1"/>
          </p:cNvSpPr>
          <p:nvPr>
            <p:ph idx="13"/>
          </p:nvPr>
        </p:nvSpPr>
        <p:spPr>
          <a:xfrm>
            <a:off x="3609977" y="2908877"/>
            <a:ext cx="2532062" cy="6124000"/>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96932748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Achterkant 1 Kolom">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grpSp>
        <p:nvGrpSpPr>
          <p:cNvPr id="2" name="Groeperen 1"/>
          <p:cNvGrpSpPr/>
          <p:nvPr userDrawn="1"/>
        </p:nvGrpSpPr>
        <p:grpSpPr>
          <a:xfrm>
            <a:off x="444499" y="0"/>
            <a:ext cx="6238724" cy="2018530"/>
            <a:chOff x="444499" y="-10701"/>
            <a:chExt cx="6238724" cy="2018530"/>
          </a:xfrm>
        </p:grpSpPr>
        <p:sp>
          <p:nvSpPr>
            <p:cNvPr id="11" name="Ovaal 9"/>
            <p:cNvSpPr/>
            <p:nvPr userDrawn="1"/>
          </p:nvSpPr>
          <p:spPr>
            <a:xfrm>
              <a:off x="444499" y="-5392"/>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18" name="Afbeelding 17" descr="lijnspel.png"/>
            <p:cNvPicPr>
              <a:picLocks noChangeAspect="1"/>
            </p:cNvPicPr>
            <p:nvPr userDrawn="1"/>
          </p:nvPicPr>
          <p:blipFill rotWithShape="1">
            <a:blip r:embed="rId2"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grpSp>
      <p:sp>
        <p:nvSpPr>
          <p:cNvPr id="3" name="Tijdelijke aanduiding voor inhoud 2"/>
          <p:cNvSpPr>
            <a:spLocks noGrp="1"/>
          </p:cNvSpPr>
          <p:nvPr>
            <p:ph idx="1"/>
          </p:nvPr>
        </p:nvSpPr>
        <p:spPr>
          <a:xfrm>
            <a:off x="752529" y="1980002"/>
            <a:ext cx="5385279" cy="7043208"/>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08873272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Achterkant 2 Kolom">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0" name="Tijdelijke aanduiding voor inhoud 2"/>
          <p:cNvSpPr>
            <a:spLocks noGrp="1"/>
          </p:cNvSpPr>
          <p:nvPr>
            <p:ph idx="1"/>
          </p:nvPr>
        </p:nvSpPr>
        <p:spPr>
          <a:xfrm>
            <a:off x="752529" y="1981753"/>
            <a:ext cx="2497085" cy="7050969"/>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3" name="Rechte verbindingslijn 12"/>
          <p:cNvCxnSpPr/>
          <p:nvPr userDrawn="1"/>
        </p:nvCxnSpPr>
        <p:spPr>
          <a:xfrm>
            <a:off x="3428909" y="1704975"/>
            <a:ext cx="4500" cy="7326136"/>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grpSp>
        <p:nvGrpSpPr>
          <p:cNvPr id="22" name="Groeperen 21"/>
          <p:cNvGrpSpPr/>
          <p:nvPr userDrawn="1"/>
        </p:nvGrpSpPr>
        <p:grpSpPr>
          <a:xfrm>
            <a:off x="444499" y="-10701"/>
            <a:ext cx="6238724" cy="2018530"/>
            <a:chOff x="444499" y="-10701"/>
            <a:chExt cx="6238724" cy="2018530"/>
          </a:xfrm>
        </p:grpSpPr>
        <p:sp>
          <p:nvSpPr>
            <p:cNvPr id="23" name="Ovaal 9"/>
            <p:cNvSpPr/>
            <p:nvPr userDrawn="1"/>
          </p:nvSpPr>
          <p:spPr>
            <a:xfrm>
              <a:off x="444499" y="-5392"/>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25" name="Afbeelding 24" descr="lijnspel.png"/>
            <p:cNvPicPr>
              <a:picLocks noChangeAspect="1"/>
            </p:cNvPicPr>
            <p:nvPr userDrawn="1"/>
          </p:nvPicPr>
          <p:blipFill rotWithShape="1">
            <a:blip r:embed="rId2"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grpSp>
      <p:sp>
        <p:nvSpPr>
          <p:cNvPr id="14" name="Tijdelijke aanduiding voor inhoud 2"/>
          <p:cNvSpPr>
            <a:spLocks noGrp="1"/>
          </p:cNvSpPr>
          <p:nvPr>
            <p:ph idx="13"/>
          </p:nvPr>
        </p:nvSpPr>
        <p:spPr>
          <a:xfrm>
            <a:off x="3609977" y="1981753"/>
            <a:ext cx="2532062" cy="7050969"/>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11" name="Afbeelding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9330077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chterkant 2 Kolom 1 Beeld Boven">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0" name="Tijdelijke aanduiding voor inhoud 2"/>
          <p:cNvSpPr>
            <a:spLocks noGrp="1"/>
          </p:cNvSpPr>
          <p:nvPr>
            <p:ph idx="1"/>
          </p:nvPr>
        </p:nvSpPr>
        <p:spPr>
          <a:xfrm>
            <a:off x="752529" y="1980002"/>
            <a:ext cx="2497085" cy="7050969"/>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3" name="Rechte verbindingslijn 12"/>
          <p:cNvCxnSpPr/>
          <p:nvPr userDrawn="1"/>
        </p:nvCxnSpPr>
        <p:spPr>
          <a:xfrm>
            <a:off x="3433409" y="1981137"/>
            <a:ext cx="0" cy="7049974"/>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4" name="Tijdelijke aanduiding voor inhoud 2"/>
          <p:cNvSpPr>
            <a:spLocks noGrp="1"/>
          </p:cNvSpPr>
          <p:nvPr>
            <p:ph idx="13"/>
          </p:nvPr>
        </p:nvSpPr>
        <p:spPr>
          <a:xfrm>
            <a:off x="3609977" y="4787620"/>
            <a:ext cx="2532062" cy="4233333"/>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grpSp>
        <p:nvGrpSpPr>
          <p:cNvPr id="22" name="Groeperen 21"/>
          <p:cNvGrpSpPr/>
          <p:nvPr userDrawn="1"/>
        </p:nvGrpSpPr>
        <p:grpSpPr>
          <a:xfrm>
            <a:off x="444499" y="-10701"/>
            <a:ext cx="6238724" cy="2018530"/>
            <a:chOff x="444499" y="-10701"/>
            <a:chExt cx="6238724" cy="2018530"/>
          </a:xfrm>
        </p:grpSpPr>
        <p:sp>
          <p:nvSpPr>
            <p:cNvPr id="23" name="Ovaal 9"/>
            <p:cNvSpPr/>
            <p:nvPr userDrawn="1"/>
          </p:nvSpPr>
          <p:spPr>
            <a:xfrm>
              <a:off x="444499" y="-5392"/>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25" name="Afbeelding 24" descr="lijnspel.png"/>
            <p:cNvPicPr>
              <a:picLocks noChangeAspect="1"/>
            </p:cNvPicPr>
            <p:nvPr userDrawn="1"/>
          </p:nvPicPr>
          <p:blipFill rotWithShape="1">
            <a:blip r:embed="rId2"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grpSp>
      <p:sp>
        <p:nvSpPr>
          <p:cNvPr id="12" name="Tijdelijke aanduiding voor tekst 10"/>
          <p:cNvSpPr>
            <a:spLocks noGrp="1"/>
          </p:cNvSpPr>
          <p:nvPr>
            <p:ph type="body" sz="quarter" idx="15" hasCustomPrompt="1"/>
          </p:nvPr>
        </p:nvSpPr>
        <p:spPr>
          <a:xfrm>
            <a:off x="3609976" y="4226758"/>
            <a:ext cx="2532063" cy="318903"/>
          </a:xfrm>
        </p:spPr>
        <p:txBody>
          <a:bodyPr/>
          <a:lstStyle>
            <a:lvl1pPr>
              <a:lnSpc>
                <a:spcPct val="100000"/>
              </a:lnSpc>
              <a:defRPr sz="800" b="0" i="1" baseline="0">
                <a:solidFill>
                  <a:srgbClr val="666666"/>
                </a:solidFill>
              </a:defRPr>
            </a:lvl1pPr>
          </a:lstStyle>
          <a:p>
            <a:pPr lvl="0"/>
            <a:r>
              <a:rPr lang="nl-NL" dirty="0"/>
              <a:t>Onderschrift bij foto, grafiek of tabel</a:t>
            </a:r>
          </a:p>
        </p:txBody>
      </p:sp>
      <p:sp>
        <p:nvSpPr>
          <p:cNvPr id="11" name="Tijdelijke aanduiding voor inhoud 9"/>
          <p:cNvSpPr>
            <a:spLocks noGrp="1"/>
          </p:cNvSpPr>
          <p:nvPr>
            <p:ph sz="quarter" idx="16"/>
          </p:nvPr>
        </p:nvSpPr>
        <p:spPr>
          <a:xfrm>
            <a:off x="3609976" y="1980000"/>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pic>
        <p:nvPicPr>
          <p:cNvPr id="15" name="Afbeelding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5572758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Achterkant 2 Kolom 1 Beeld Onder">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0" name="Tijdelijke aanduiding voor inhoud 2"/>
          <p:cNvSpPr>
            <a:spLocks noGrp="1"/>
          </p:cNvSpPr>
          <p:nvPr>
            <p:ph idx="1"/>
          </p:nvPr>
        </p:nvSpPr>
        <p:spPr>
          <a:xfrm>
            <a:off x="752529" y="1980002"/>
            <a:ext cx="2497085" cy="7050969"/>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3" name="Rechte verbindingslijn 12"/>
          <p:cNvCxnSpPr/>
          <p:nvPr userDrawn="1"/>
        </p:nvCxnSpPr>
        <p:spPr>
          <a:xfrm>
            <a:off x="3433409" y="1981137"/>
            <a:ext cx="0" cy="7049974"/>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grpSp>
        <p:nvGrpSpPr>
          <p:cNvPr id="22" name="Groeperen 21"/>
          <p:cNvGrpSpPr/>
          <p:nvPr userDrawn="1"/>
        </p:nvGrpSpPr>
        <p:grpSpPr>
          <a:xfrm>
            <a:off x="444499" y="-10701"/>
            <a:ext cx="6238724" cy="2018530"/>
            <a:chOff x="444499" y="-10701"/>
            <a:chExt cx="6238724" cy="2018530"/>
          </a:xfrm>
        </p:grpSpPr>
        <p:sp>
          <p:nvSpPr>
            <p:cNvPr id="23" name="Ovaal 9"/>
            <p:cNvSpPr/>
            <p:nvPr userDrawn="1"/>
          </p:nvSpPr>
          <p:spPr>
            <a:xfrm>
              <a:off x="444499" y="-5392"/>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25" name="Afbeelding 24" descr="lijnspel.png"/>
            <p:cNvPicPr>
              <a:picLocks noChangeAspect="1"/>
            </p:cNvPicPr>
            <p:nvPr userDrawn="1"/>
          </p:nvPicPr>
          <p:blipFill rotWithShape="1">
            <a:blip r:embed="rId2"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grpSp>
      <p:sp>
        <p:nvSpPr>
          <p:cNvPr id="11" name="Tijdelijke aanduiding voor inhoud 9"/>
          <p:cNvSpPr>
            <a:spLocks noGrp="1"/>
          </p:cNvSpPr>
          <p:nvPr>
            <p:ph sz="quarter" idx="16"/>
          </p:nvPr>
        </p:nvSpPr>
        <p:spPr>
          <a:xfrm>
            <a:off x="3609976" y="6462388"/>
            <a:ext cx="2532063" cy="2195045"/>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12" name="Tijdelijke aanduiding voor tekst 10"/>
          <p:cNvSpPr>
            <a:spLocks noGrp="1"/>
          </p:cNvSpPr>
          <p:nvPr>
            <p:ph type="body" sz="quarter" idx="15" hasCustomPrompt="1"/>
          </p:nvPr>
        </p:nvSpPr>
        <p:spPr>
          <a:xfrm>
            <a:off x="3609976" y="8716985"/>
            <a:ext cx="2532063" cy="318903"/>
          </a:xfrm>
        </p:spPr>
        <p:txBody>
          <a:bodyPr/>
          <a:lstStyle>
            <a:lvl1pPr>
              <a:lnSpc>
                <a:spcPct val="100000"/>
              </a:lnSpc>
              <a:defRPr sz="800" b="0" i="1" baseline="0">
                <a:solidFill>
                  <a:srgbClr val="666666"/>
                </a:solidFill>
              </a:defRPr>
            </a:lvl1pPr>
          </a:lstStyle>
          <a:p>
            <a:pPr lvl="0"/>
            <a:r>
              <a:rPr lang="nl-NL" dirty="0"/>
              <a:t>Onderschrift bij foto, grafiek of tabel</a:t>
            </a:r>
          </a:p>
        </p:txBody>
      </p:sp>
      <p:sp>
        <p:nvSpPr>
          <p:cNvPr id="14" name="Tijdelijke aanduiding voor inhoud 2"/>
          <p:cNvSpPr>
            <a:spLocks noGrp="1"/>
          </p:cNvSpPr>
          <p:nvPr>
            <p:ph idx="13"/>
          </p:nvPr>
        </p:nvSpPr>
        <p:spPr>
          <a:xfrm>
            <a:off x="3609977" y="1980002"/>
            <a:ext cx="2532062" cy="4233333"/>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15" name="Afbeelding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7384328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Achterkant 2 Kolom 1 Beeld Breed">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0" name="Tijdelijke aanduiding voor inhoud 2"/>
          <p:cNvSpPr>
            <a:spLocks noGrp="1"/>
          </p:cNvSpPr>
          <p:nvPr>
            <p:ph idx="1"/>
          </p:nvPr>
        </p:nvSpPr>
        <p:spPr>
          <a:xfrm>
            <a:off x="752529" y="1980000"/>
            <a:ext cx="2497085" cy="4060119"/>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3" name="Rechte verbindingslijn 12"/>
          <p:cNvCxnSpPr/>
          <p:nvPr userDrawn="1"/>
        </p:nvCxnSpPr>
        <p:spPr>
          <a:xfrm>
            <a:off x="3433409" y="1981138"/>
            <a:ext cx="0" cy="4056754"/>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grpSp>
        <p:nvGrpSpPr>
          <p:cNvPr id="22" name="Groeperen 21"/>
          <p:cNvGrpSpPr/>
          <p:nvPr userDrawn="1"/>
        </p:nvGrpSpPr>
        <p:grpSpPr>
          <a:xfrm>
            <a:off x="444499" y="-10701"/>
            <a:ext cx="6238724" cy="2018530"/>
            <a:chOff x="444499" y="-10701"/>
            <a:chExt cx="6238724" cy="2018530"/>
          </a:xfrm>
        </p:grpSpPr>
        <p:sp>
          <p:nvSpPr>
            <p:cNvPr id="23" name="Ovaal 9"/>
            <p:cNvSpPr/>
            <p:nvPr userDrawn="1"/>
          </p:nvSpPr>
          <p:spPr>
            <a:xfrm>
              <a:off x="444499" y="-5392"/>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25" name="Afbeelding 24" descr="lijnspel.png"/>
            <p:cNvPicPr>
              <a:picLocks noChangeAspect="1"/>
            </p:cNvPicPr>
            <p:nvPr userDrawn="1"/>
          </p:nvPicPr>
          <p:blipFill rotWithShape="1">
            <a:blip r:embed="rId2"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grpSp>
      <p:sp>
        <p:nvSpPr>
          <p:cNvPr id="11" name="Tijdelijke aanduiding voor inhoud 9"/>
          <p:cNvSpPr>
            <a:spLocks noGrp="1"/>
          </p:cNvSpPr>
          <p:nvPr>
            <p:ph sz="quarter" idx="16"/>
          </p:nvPr>
        </p:nvSpPr>
        <p:spPr>
          <a:xfrm>
            <a:off x="733780" y="6210301"/>
            <a:ext cx="5408260" cy="28194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14" name="Tijdelijke aanduiding voor inhoud 2"/>
          <p:cNvSpPr>
            <a:spLocks noGrp="1"/>
          </p:cNvSpPr>
          <p:nvPr>
            <p:ph idx="13"/>
          </p:nvPr>
        </p:nvSpPr>
        <p:spPr>
          <a:xfrm>
            <a:off x="3609977" y="1980000"/>
            <a:ext cx="2532062" cy="4060119"/>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12" name="Afbeelding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383540855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Achterkant 2 Kolom 1 Beeld Breed">
    <p:spTree>
      <p:nvGrpSpPr>
        <p:cNvPr id="1" name=""/>
        <p:cNvGrpSpPr/>
        <p:nvPr/>
      </p:nvGrpSpPr>
      <p:grpSpPr>
        <a:xfrm>
          <a:off x="0" y="0"/>
          <a:ext cx="0" cy="0"/>
          <a:chOff x="0" y="0"/>
          <a:chExt cx="0" cy="0"/>
        </a:xfrm>
      </p:grpSpPr>
      <p:sp>
        <p:nvSpPr>
          <p:cNvPr id="5" name="Tijdelijke aanduiding voor voettekst 4"/>
          <p:cNvSpPr>
            <a:spLocks noGrp="1"/>
          </p:cNvSpPr>
          <p:nvPr>
            <p:ph type="ftr" sz="quarter" idx="11"/>
          </p:nvPr>
        </p:nvSpPr>
        <p:spPr>
          <a:xfrm>
            <a:off x="4248505" y="9680402"/>
            <a:ext cx="2426400" cy="150482"/>
          </a:xfrm>
          <a:prstGeom prst="rect">
            <a:avLst/>
          </a:prstGeom>
        </p:spPr>
        <p:txBody>
          <a:bodyPr lIns="91422" tIns="45710" rIns="91422" bIns="45710"/>
          <a:lstStyle/>
          <a:p>
            <a:r>
              <a:rPr lang="nl-NL"/>
              <a:t>Factsheet Cyber Crime</a:t>
            </a:r>
          </a:p>
        </p:txBody>
      </p:sp>
      <p:sp>
        <p:nvSpPr>
          <p:cNvPr id="6" name="Tijdelijke aanduiding voor dianummer 5"/>
          <p:cNvSpPr>
            <a:spLocks noGrp="1"/>
          </p:cNvSpPr>
          <p:nvPr>
            <p:ph type="sldNum" sz="quarter" idx="12"/>
          </p:nvPr>
        </p:nvSpPr>
        <p:spPr/>
        <p:txBody>
          <a:bodyPr/>
          <a:lstStyle/>
          <a:p>
            <a:fld id="{3C6DFE99-1502-A647-8155-1D7AC725DDA1}" type="slidenum">
              <a:rPr lang="nl-NL" smtClean="0"/>
              <a:t>‹nr.›</a:t>
            </a:fld>
            <a:endParaRPr lang="nl-NL"/>
          </a:p>
        </p:txBody>
      </p:sp>
      <p:sp>
        <p:nvSpPr>
          <p:cNvPr id="10" name="Tijdelijke aanduiding voor inhoud 2"/>
          <p:cNvSpPr>
            <a:spLocks noGrp="1"/>
          </p:cNvSpPr>
          <p:nvPr>
            <p:ph idx="1"/>
          </p:nvPr>
        </p:nvSpPr>
        <p:spPr>
          <a:xfrm>
            <a:off x="752529" y="1980000"/>
            <a:ext cx="2497085" cy="5322500"/>
          </a:xfrm>
        </p:spPr>
        <p:txBody>
          <a:bodyPr/>
          <a:lstStyle>
            <a:lvl1pPr>
              <a:lnSpc>
                <a:spcPts val="1400"/>
              </a:lnSpc>
              <a:spcAft>
                <a:spcPts val="0"/>
              </a:spcAft>
              <a:defRPr sz="1100">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3" name="Rechte verbindingslijn 12"/>
          <p:cNvCxnSpPr/>
          <p:nvPr userDrawn="1"/>
        </p:nvCxnSpPr>
        <p:spPr>
          <a:xfrm>
            <a:off x="3433409" y="1981138"/>
            <a:ext cx="0" cy="5321318"/>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grpSp>
        <p:nvGrpSpPr>
          <p:cNvPr id="22" name="Groeperen 21"/>
          <p:cNvGrpSpPr/>
          <p:nvPr userDrawn="1"/>
        </p:nvGrpSpPr>
        <p:grpSpPr>
          <a:xfrm>
            <a:off x="444499" y="-10701"/>
            <a:ext cx="6238724" cy="2018530"/>
            <a:chOff x="444499" y="-10701"/>
            <a:chExt cx="6238724" cy="2018530"/>
          </a:xfrm>
        </p:grpSpPr>
        <p:sp>
          <p:nvSpPr>
            <p:cNvPr id="23" name="Ovaal 9"/>
            <p:cNvSpPr/>
            <p:nvPr userDrawn="1"/>
          </p:nvSpPr>
          <p:spPr>
            <a:xfrm>
              <a:off x="444499" y="-5392"/>
              <a:ext cx="5968821" cy="1494452"/>
            </a:xfrm>
            <a:custGeom>
              <a:avLst/>
              <a:gdLst>
                <a:gd name="connsiteX0" fmla="*/ 0 w 17961985"/>
                <a:gd name="connsiteY0" fmla="*/ 3630878 h 7261756"/>
                <a:gd name="connsiteX1" fmla="*/ 8980993 w 17961985"/>
                <a:gd name="connsiteY1" fmla="*/ 0 h 7261756"/>
                <a:gd name="connsiteX2" fmla="*/ 17961986 w 17961985"/>
                <a:gd name="connsiteY2" fmla="*/ 3630878 h 7261756"/>
                <a:gd name="connsiteX3" fmla="*/ 8980993 w 17961985"/>
                <a:gd name="connsiteY3" fmla="*/ 7261756 h 7261756"/>
                <a:gd name="connsiteX4" fmla="*/ 0 w 17961985"/>
                <a:gd name="connsiteY4" fmla="*/ 3630878 h 7261756"/>
                <a:gd name="connsiteX0" fmla="*/ 0 w 18034445"/>
                <a:gd name="connsiteY0" fmla="*/ 3630878 h 7536245"/>
                <a:gd name="connsiteX1" fmla="*/ 8980993 w 18034445"/>
                <a:gd name="connsiteY1" fmla="*/ 0 h 7536245"/>
                <a:gd name="connsiteX2" fmla="*/ 17961986 w 18034445"/>
                <a:gd name="connsiteY2" fmla="*/ 3630878 h 7536245"/>
                <a:gd name="connsiteX3" fmla="*/ 12993098 w 18034445"/>
                <a:gd name="connsiteY3" fmla="*/ 6872176 h 7536245"/>
                <a:gd name="connsiteX4" fmla="*/ 8980993 w 18034445"/>
                <a:gd name="connsiteY4" fmla="*/ 7261756 h 7536245"/>
                <a:gd name="connsiteX5" fmla="*/ 0 w 18034445"/>
                <a:gd name="connsiteY5" fmla="*/ 3630878 h 7536245"/>
                <a:gd name="connsiteX0" fmla="*/ 0 w 18034445"/>
                <a:gd name="connsiteY0" fmla="*/ 3630878 h 7500703"/>
                <a:gd name="connsiteX1" fmla="*/ 8980993 w 18034445"/>
                <a:gd name="connsiteY1" fmla="*/ 0 h 7500703"/>
                <a:gd name="connsiteX2" fmla="*/ 17961986 w 18034445"/>
                <a:gd name="connsiteY2" fmla="*/ 3630878 h 7500703"/>
                <a:gd name="connsiteX3" fmla="*/ 12993098 w 18034445"/>
                <a:gd name="connsiteY3" fmla="*/ 6872176 h 7500703"/>
                <a:gd name="connsiteX4" fmla="*/ 8980993 w 18034445"/>
                <a:gd name="connsiteY4" fmla="*/ 7261756 h 7500703"/>
                <a:gd name="connsiteX5" fmla="*/ 0 w 18034445"/>
                <a:gd name="connsiteY5" fmla="*/ 3630878 h 7500703"/>
                <a:gd name="connsiteX0" fmla="*/ 0 w 18034445"/>
                <a:gd name="connsiteY0" fmla="*/ 3630878 h 7277939"/>
                <a:gd name="connsiteX1" fmla="*/ 8980993 w 18034445"/>
                <a:gd name="connsiteY1" fmla="*/ 0 h 7277939"/>
                <a:gd name="connsiteX2" fmla="*/ 17961986 w 18034445"/>
                <a:gd name="connsiteY2" fmla="*/ 3630878 h 7277939"/>
                <a:gd name="connsiteX3" fmla="*/ 12993098 w 18034445"/>
                <a:gd name="connsiteY3" fmla="*/ 6872176 h 7277939"/>
                <a:gd name="connsiteX4" fmla="*/ 8980993 w 18034445"/>
                <a:gd name="connsiteY4" fmla="*/ 7261756 h 7277939"/>
                <a:gd name="connsiteX5" fmla="*/ 0 w 18034445"/>
                <a:gd name="connsiteY5" fmla="*/ 3630878 h 7277939"/>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0 w 18034445"/>
                <a:gd name="connsiteY0" fmla="*/ 3630878 h 7262824"/>
                <a:gd name="connsiteX1" fmla="*/ 8980993 w 18034445"/>
                <a:gd name="connsiteY1" fmla="*/ 0 h 7262824"/>
                <a:gd name="connsiteX2" fmla="*/ 17961986 w 18034445"/>
                <a:gd name="connsiteY2" fmla="*/ 3630878 h 7262824"/>
                <a:gd name="connsiteX3" fmla="*/ 12993098 w 18034445"/>
                <a:gd name="connsiteY3" fmla="*/ 6872176 h 7262824"/>
                <a:gd name="connsiteX4" fmla="*/ 8980993 w 18034445"/>
                <a:gd name="connsiteY4" fmla="*/ 7261756 h 7262824"/>
                <a:gd name="connsiteX5" fmla="*/ 0 w 18034445"/>
                <a:gd name="connsiteY5" fmla="*/ 3630878 h 7262824"/>
                <a:gd name="connsiteX0" fmla="*/ 93354 w 18127799"/>
                <a:gd name="connsiteY0" fmla="*/ 3630878 h 7261756"/>
                <a:gd name="connsiteX1" fmla="*/ 9074347 w 18127799"/>
                <a:gd name="connsiteY1" fmla="*/ 0 h 7261756"/>
                <a:gd name="connsiteX2" fmla="*/ 18055340 w 18127799"/>
                <a:gd name="connsiteY2" fmla="*/ 3630878 h 7261756"/>
                <a:gd name="connsiteX3" fmla="*/ 13086452 w 18127799"/>
                <a:gd name="connsiteY3" fmla="*/ 6872176 h 7261756"/>
                <a:gd name="connsiteX4" fmla="*/ 9074347 w 18127799"/>
                <a:gd name="connsiteY4" fmla="*/ 7261756 h 7261756"/>
                <a:gd name="connsiteX5" fmla="*/ 4661102 w 18127799"/>
                <a:gd name="connsiteY5" fmla="*/ 6679392 h 7261756"/>
                <a:gd name="connsiteX6" fmla="*/ 93354 w 18127799"/>
                <a:gd name="connsiteY6" fmla="*/ 3630878 h 7261756"/>
                <a:gd name="connsiteX0" fmla="*/ 92706 w 18127151"/>
                <a:gd name="connsiteY0" fmla="*/ 3630878 h 7272565"/>
                <a:gd name="connsiteX1" fmla="*/ 9073699 w 18127151"/>
                <a:gd name="connsiteY1" fmla="*/ 0 h 7272565"/>
                <a:gd name="connsiteX2" fmla="*/ 18054692 w 18127151"/>
                <a:gd name="connsiteY2" fmla="*/ 3630878 h 7272565"/>
                <a:gd name="connsiteX3" fmla="*/ 13085804 w 18127151"/>
                <a:gd name="connsiteY3" fmla="*/ 6872176 h 7272565"/>
                <a:gd name="connsiteX4" fmla="*/ 9073699 w 18127151"/>
                <a:gd name="connsiteY4" fmla="*/ 7261756 h 7272565"/>
                <a:gd name="connsiteX5" fmla="*/ 4671793 w 18127151"/>
                <a:gd name="connsiteY5" fmla="*/ 6804134 h 7272565"/>
                <a:gd name="connsiteX6" fmla="*/ 92706 w 18127151"/>
                <a:gd name="connsiteY6" fmla="*/ 3630878 h 727256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70195"/>
                <a:gd name="connsiteX1" fmla="*/ 9073699 w 18127151"/>
                <a:gd name="connsiteY1" fmla="*/ 0 h 7270195"/>
                <a:gd name="connsiteX2" fmla="*/ 18054692 w 18127151"/>
                <a:gd name="connsiteY2" fmla="*/ 3630878 h 7270195"/>
                <a:gd name="connsiteX3" fmla="*/ 13085804 w 18127151"/>
                <a:gd name="connsiteY3" fmla="*/ 6872176 h 7270195"/>
                <a:gd name="connsiteX4" fmla="*/ 9073699 w 18127151"/>
                <a:gd name="connsiteY4" fmla="*/ 7261756 h 7270195"/>
                <a:gd name="connsiteX5" fmla="*/ 4671793 w 18127151"/>
                <a:gd name="connsiteY5" fmla="*/ 6804134 h 7270195"/>
                <a:gd name="connsiteX6" fmla="*/ 92706 w 18127151"/>
                <a:gd name="connsiteY6" fmla="*/ 3630878 h 7270195"/>
                <a:gd name="connsiteX0" fmla="*/ 92706 w 18127151"/>
                <a:gd name="connsiteY0" fmla="*/ 3630878 h 7264202"/>
                <a:gd name="connsiteX1" fmla="*/ 9073699 w 18127151"/>
                <a:gd name="connsiteY1" fmla="*/ 0 h 7264202"/>
                <a:gd name="connsiteX2" fmla="*/ 18054692 w 18127151"/>
                <a:gd name="connsiteY2" fmla="*/ 3630878 h 7264202"/>
                <a:gd name="connsiteX3" fmla="*/ 13085804 w 18127151"/>
                <a:gd name="connsiteY3" fmla="*/ 6872176 h 7264202"/>
                <a:gd name="connsiteX4" fmla="*/ 9073699 w 18127151"/>
                <a:gd name="connsiteY4" fmla="*/ 7261756 h 7264202"/>
                <a:gd name="connsiteX5" fmla="*/ 4671793 w 18127151"/>
                <a:gd name="connsiteY5" fmla="*/ 6804134 h 7264202"/>
                <a:gd name="connsiteX6" fmla="*/ 92706 w 18127151"/>
                <a:gd name="connsiteY6" fmla="*/ 3630878 h 7264202"/>
                <a:gd name="connsiteX0" fmla="*/ 92706 w 18110824"/>
                <a:gd name="connsiteY0" fmla="*/ 3630878 h 7264202"/>
                <a:gd name="connsiteX1" fmla="*/ 9073699 w 18110824"/>
                <a:gd name="connsiteY1" fmla="*/ 0 h 7264202"/>
                <a:gd name="connsiteX2" fmla="*/ 18054692 w 18110824"/>
                <a:gd name="connsiteY2" fmla="*/ 3630878 h 7264202"/>
                <a:gd name="connsiteX3" fmla="*/ 13085804 w 18110824"/>
                <a:gd name="connsiteY3" fmla="*/ 6872176 h 7264202"/>
                <a:gd name="connsiteX4" fmla="*/ 9073699 w 18110824"/>
                <a:gd name="connsiteY4" fmla="*/ 7261756 h 7264202"/>
                <a:gd name="connsiteX5" fmla="*/ 4671793 w 18110824"/>
                <a:gd name="connsiteY5" fmla="*/ 6804134 h 7264202"/>
                <a:gd name="connsiteX6" fmla="*/ 92706 w 18110824"/>
                <a:gd name="connsiteY6" fmla="*/ 3630878 h 7264202"/>
                <a:gd name="connsiteX0" fmla="*/ 92706 w 18110824"/>
                <a:gd name="connsiteY0" fmla="*/ 3630878 h 7272565"/>
                <a:gd name="connsiteX1" fmla="*/ 9073699 w 18110824"/>
                <a:gd name="connsiteY1" fmla="*/ 0 h 7272565"/>
                <a:gd name="connsiteX2" fmla="*/ 18054692 w 18110824"/>
                <a:gd name="connsiteY2" fmla="*/ 3630878 h 7272565"/>
                <a:gd name="connsiteX3" fmla="*/ 13085804 w 18110824"/>
                <a:gd name="connsiteY3" fmla="*/ 6872176 h 7272565"/>
                <a:gd name="connsiteX4" fmla="*/ 9073699 w 18110824"/>
                <a:gd name="connsiteY4" fmla="*/ 7261756 h 7272565"/>
                <a:gd name="connsiteX5" fmla="*/ 4671793 w 18110824"/>
                <a:gd name="connsiteY5" fmla="*/ 6804134 h 7272565"/>
                <a:gd name="connsiteX6" fmla="*/ 92706 w 18110824"/>
                <a:gd name="connsiteY6" fmla="*/ 3630878 h 7272565"/>
                <a:gd name="connsiteX0" fmla="*/ 110128 w 18128246"/>
                <a:gd name="connsiteY0" fmla="*/ 3630878 h 7262114"/>
                <a:gd name="connsiteX1" fmla="*/ 9091121 w 18128246"/>
                <a:gd name="connsiteY1" fmla="*/ 0 h 7262114"/>
                <a:gd name="connsiteX2" fmla="*/ 18072114 w 18128246"/>
                <a:gd name="connsiteY2" fmla="*/ 3630878 h 7262114"/>
                <a:gd name="connsiteX3" fmla="*/ 13103226 w 18128246"/>
                <a:gd name="connsiteY3" fmla="*/ 6872176 h 7262114"/>
                <a:gd name="connsiteX4" fmla="*/ 9091121 w 18128246"/>
                <a:gd name="connsiteY4" fmla="*/ 7261756 h 7262114"/>
                <a:gd name="connsiteX5" fmla="*/ 4689215 w 18128246"/>
                <a:gd name="connsiteY5" fmla="*/ 6804134 h 7262114"/>
                <a:gd name="connsiteX6" fmla="*/ 110128 w 18128246"/>
                <a:gd name="connsiteY6" fmla="*/ 3630878 h 7262114"/>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574748"/>
                <a:gd name="connsiteY0" fmla="*/ 3641837 h 7275750"/>
                <a:gd name="connsiteX1" fmla="*/ 9091121 w 13574748"/>
                <a:gd name="connsiteY1" fmla="*/ 10959 h 7275750"/>
                <a:gd name="connsiteX2" fmla="*/ 13048655 w 13574748"/>
                <a:gd name="connsiteY2" fmla="*/ 4866581 h 7275750"/>
                <a:gd name="connsiteX3" fmla="*/ 13103226 w 13574748"/>
                <a:gd name="connsiteY3" fmla="*/ 6883135 h 7275750"/>
                <a:gd name="connsiteX4" fmla="*/ 9091121 w 13574748"/>
                <a:gd name="connsiteY4" fmla="*/ 7272715 h 7275750"/>
                <a:gd name="connsiteX5" fmla="*/ 4689215 w 13574748"/>
                <a:gd name="connsiteY5" fmla="*/ 6815093 h 7275750"/>
                <a:gd name="connsiteX6" fmla="*/ 110128 w 13574748"/>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673361"/>
                <a:gd name="connsiteY0" fmla="*/ 3641837 h 7275750"/>
                <a:gd name="connsiteX1" fmla="*/ 9091121 w 13673361"/>
                <a:gd name="connsiteY1" fmla="*/ 10959 h 7275750"/>
                <a:gd name="connsiteX2" fmla="*/ 13048655 w 13673361"/>
                <a:gd name="connsiteY2" fmla="*/ 4866581 h 7275750"/>
                <a:gd name="connsiteX3" fmla="*/ 13103226 w 13673361"/>
                <a:gd name="connsiteY3" fmla="*/ 6883135 h 7275750"/>
                <a:gd name="connsiteX4" fmla="*/ 9091121 w 13673361"/>
                <a:gd name="connsiteY4" fmla="*/ 7272715 h 7275750"/>
                <a:gd name="connsiteX5" fmla="*/ 4689215 w 13673361"/>
                <a:gd name="connsiteY5" fmla="*/ 6815093 h 7275750"/>
                <a:gd name="connsiteX6" fmla="*/ 110128 w 13673361"/>
                <a:gd name="connsiteY6" fmla="*/ 3641837 h 7275750"/>
                <a:gd name="connsiteX0" fmla="*/ 110128 w 13103226"/>
                <a:gd name="connsiteY0" fmla="*/ 3641837 h 7275750"/>
                <a:gd name="connsiteX1" fmla="*/ 9091121 w 13103226"/>
                <a:gd name="connsiteY1" fmla="*/ 10959 h 7275750"/>
                <a:gd name="connsiteX2" fmla="*/ 13048655 w 13103226"/>
                <a:gd name="connsiteY2" fmla="*/ 4866581 h 7275750"/>
                <a:gd name="connsiteX3" fmla="*/ 13103226 w 13103226"/>
                <a:gd name="connsiteY3" fmla="*/ 6883135 h 7275750"/>
                <a:gd name="connsiteX4" fmla="*/ 9091121 w 13103226"/>
                <a:gd name="connsiteY4" fmla="*/ 7272715 h 7275750"/>
                <a:gd name="connsiteX5" fmla="*/ 4689215 w 13103226"/>
                <a:gd name="connsiteY5" fmla="*/ 6815093 h 7275750"/>
                <a:gd name="connsiteX6" fmla="*/ 110128 w 13103226"/>
                <a:gd name="connsiteY6" fmla="*/ 3641837 h 7275750"/>
                <a:gd name="connsiteX0" fmla="*/ 110128 w 13398041"/>
                <a:gd name="connsiteY0" fmla="*/ 3641648 h 7275664"/>
                <a:gd name="connsiteX1" fmla="*/ 9091121 w 13398041"/>
                <a:gd name="connsiteY1" fmla="*/ 10770 h 7275664"/>
                <a:gd name="connsiteX2" fmla="*/ 13094014 w 13398041"/>
                <a:gd name="connsiteY2" fmla="*/ 4855052 h 7275664"/>
                <a:gd name="connsiteX3" fmla="*/ 13103226 w 13398041"/>
                <a:gd name="connsiteY3" fmla="*/ 6882946 h 7275664"/>
                <a:gd name="connsiteX4" fmla="*/ 9091121 w 13398041"/>
                <a:gd name="connsiteY4" fmla="*/ 7272526 h 7275664"/>
                <a:gd name="connsiteX5" fmla="*/ 4689215 w 13398041"/>
                <a:gd name="connsiteY5" fmla="*/ 6814904 h 7275664"/>
                <a:gd name="connsiteX6" fmla="*/ 110128 w 13398041"/>
                <a:gd name="connsiteY6" fmla="*/ 3641648 h 7275664"/>
                <a:gd name="connsiteX0" fmla="*/ 110128 w 13103226"/>
                <a:gd name="connsiteY0" fmla="*/ 3641648 h 7275664"/>
                <a:gd name="connsiteX1" fmla="*/ 9091121 w 13103226"/>
                <a:gd name="connsiteY1" fmla="*/ 10770 h 7275664"/>
                <a:gd name="connsiteX2" fmla="*/ 13094014 w 13103226"/>
                <a:gd name="connsiteY2" fmla="*/ 4855052 h 7275664"/>
                <a:gd name="connsiteX3" fmla="*/ 13103226 w 13103226"/>
                <a:gd name="connsiteY3" fmla="*/ 6882946 h 7275664"/>
                <a:gd name="connsiteX4" fmla="*/ 9091121 w 13103226"/>
                <a:gd name="connsiteY4" fmla="*/ 7272526 h 7275664"/>
                <a:gd name="connsiteX5" fmla="*/ 4689215 w 13103226"/>
                <a:gd name="connsiteY5" fmla="*/ 6814904 h 7275664"/>
                <a:gd name="connsiteX6" fmla="*/ 110128 w 13103226"/>
                <a:gd name="connsiteY6" fmla="*/ 3641648 h 7275664"/>
                <a:gd name="connsiteX0" fmla="*/ 561224 w 8950429"/>
                <a:gd name="connsiteY0" fmla="*/ 4866965 h 7264897"/>
                <a:gd name="connsiteX1" fmla="*/ 4938324 w 8950429"/>
                <a:gd name="connsiteY1" fmla="*/ 3 h 7264897"/>
                <a:gd name="connsiteX2" fmla="*/ 8941217 w 8950429"/>
                <a:gd name="connsiteY2" fmla="*/ 4844285 h 7264897"/>
                <a:gd name="connsiteX3" fmla="*/ 8950429 w 8950429"/>
                <a:gd name="connsiteY3" fmla="*/ 6872179 h 7264897"/>
                <a:gd name="connsiteX4" fmla="*/ 4938324 w 8950429"/>
                <a:gd name="connsiteY4" fmla="*/ 7261759 h 7264897"/>
                <a:gd name="connsiteX5" fmla="*/ 536418 w 8950429"/>
                <a:gd name="connsiteY5" fmla="*/ 6804137 h 7264897"/>
                <a:gd name="connsiteX6" fmla="*/ 561224 w 8950429"/>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5 h 7264897"/>
                <a:gd name="connsiteX1" fmla="*/ 4401906 w 8414011"/>
                <a:gd name="connsiteY1" fmla="*/ 3 h 7264897"/>
                <a:gd name="connsiteX2" fmla="*/ 8404799 w 8414011"/>
                <a:gd name="connsiteY2" fmla="*/ 4844285 h 7264897"/>
                <a:gd name="connsiteX3" fmla="*/ 8414011 w 8414011"/>
                <a:gd name="connsiteY3" fmla="*/ 6872179 h 7264897"/>
                <a:gd name="connsiteX4" fmla="*/ 4401906 w 8414011"/>
                <a:gd name="connsiteY4" fmla="*/ 7261759 h 7264897"/>
                <a:gd name="connsiteX5" fmla="*/ 0 w 8414011"/>
                <a:gd name="connsiteY5" fmla="*/ 6804137 h 7264897"/>
                <a:gd name="connsiteX6" fmla="*/ 24806 w 8414011"/>
                <a:gd name="connsiteY6" fmla="*/ 4866965 h 7264897"/>
                <a:gd name="connsiteX0" fmla="*/ 24806 w 8414011"/>
                <a:gd name="connsiteY0" fmla="*/ 4866962 h 7264894"/>
                <a:gd name="connsiteX1" fmla="*/ 4401906 w 8414011"/>
                <a:gd name="connsiteY1" fmla="*/ 0 h 7264894"/>
                <a:gd name="connsiteX2" fmla="*/ 8404799 w 8414011"/>
                <a:gd name="connsiteY2" fmla="*/ 4844282 h 7264894"/>
                <a:gd name="connsiteX3" fmla="*/ 8414011 w 8414011"/>
                <a:gd name="connsiteY3" fmla="*/ 6872176 h 7264894"/>
                <a:gd name="connsiteX4" fmla="*/ 4401906 w 8414011"/>
                <a:gd name="connsiteY4" fmla="*/ 7261756 h 7264894"/>
                <a:gd name="connsiteX5" fmla="*/ 0 w 8414011"/>
                <a:gd name="connsiteY5" fmla="*/ 6804134 h 7264894"/>
                <a:gd name="connsiteX6" fmla="*/ 24806 w 8414011"/>
                <a:gd name="connsiteY6" fmla="*/ 4866962 h 7264894"/>
                <a:gd name="connsiteX0" fmla="*/ 24806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24806 w 8414011"/>
                <a:gd name="connsiteY5" fmla="*/ 22680 h 2420612"/>
                <a:gd name="connsiteX0" fmla="*/ 327337 w 9355264"/>
                <a:gd name="connsiteY0" fmla="*/ 167138 h 2565070"/>
                <a:gd name="connsiteX1" fmla="*/ 8730421 w 9355264"/>
                <a:gd name="connsiteY1" fmla="*/ 144458 h 2565070"/>
                <a:gd name="connsiteX2" fmla="*/ 8739633 w 9355264"/>
                <a:gd name="connsiteY2" fmla="*/ 2172352 h 2565070"/>
                <a:gd name="connsiteX3" fmla="*/ 4727528 w 9355264"/>
                <a:gd name="connsiteY3" fmla="*/ 2561932 h 2565070"/>
                <a:gd name="connsiteX4" fmla="*/ 325622 w 9355264"/>
                <a:gd name="connsiteY4" fmla="*/ 2104310 h 2565070"/>
                <a:gd name="connsiteX5" fmla="*/ 327337 w 9355264"/>
                <a:gd name="connsiteY5" fmla="*/ 167138 h 2565070"/>
                <a:gd name="connsiteX0" fmla="*/ 1715 w 9029642"/>
                <a:gd name="connsiteY0" fmla="*/ 167138 h 2565070"/>
                <a:gd name="connsiteX1" fmla="*/ 8404799 w 9029642"/>
                <a:gd name="connsiteY1" fmla="*/ 144458 h 2565070"/>
                <a:gd name="connsiteX2" fmla="*/ 8414011 w 9029642"/>
                <a:gd name="connsiteY2" fmla="*/ 2172352 h 2565070"/>
                <a:gd name="connsiteX3" fmla="*/ 4401906 w 9029642"/>
                <a:gd name="connsiteY3" fmla="*/ 2561932 h 2565070"/>
                <a:gd name="connsiteX4" fmla="*/ 0 w 9029642"/>
                <a:gd name="connsiteY4" fmla="*/ 2104310 h 2565070"/>
                <a:gd name="connsiteX5" fmla="*/ 1715 w 9029642"/>
                <a:gd name="connsiteY5" fmla="*/ 167138 h 2565070"/>
                <a:gd name="connsiteX0" fmla="*/ 1715 w 9029642"/>
                <a:gd name="connsiteY0" fmla="*/ 22680 h 2420612"/>
                <a:gd name="connsiteX1" fmla="*/ 8404799 w 9029642"/>
                <a:gd name="connsiteY1" fmla="*/ 0 h 2420612"/>
                <a:gd name="connsiteX2" fmla="*/ 8414011 w 9029642"/>
                <a:gd name="connsiteY2" fmla="*/ 2027894 h 2420612"/>
                <a:gd name="connsiteX3" fmla="*/ 4401906 w 9029642"/>
                <a:gd name="connsiteY3" fmla="*/ 2417474 h 2420612"/>
                <a:gd name="connsiteX4" fmla="*/ 0 w 9029642"/>
                <a:gd name="connsiteY4" fmla="*/ 1959852 h 2420612"/>
                <a:gd name="connsiteX5" fmla="*/ 1715 w 9029642"/>
                <a:gd name="connsiteY5" fmla="*/ 22680 h 2420612"/>
                <a:gd name="connsiteX0" fmla="*/ 1715 w 8414011"/>
                <a:gd name="connsiteY0" fmla="*/ 22680 h 2420612"/>
                <a:gd name="connsiteX1" fmla="*/ 8404799 w 8414011"/>
                <a:gd name="connsiteY1" fmla="*/ 0 h 2420612"/>
                <a:gd name="connsiteX2" fmla="*/ 8414011 w 8414011"/>
                <a:gd name="connsiteY2" fmla="*/ 2027894 h 2420612"/>
                <a:gd name="connsiteX3" fmla="*/ 4401906 w 8414011"/>
                <a:gd name="connsiteY3" fmla="*/ 2417474 h 2420612"/>
                <a:gd name="connsiteX4" fmla="*/ 0 w 8414011"/>
                <a:gd name="connsiteY4" fmla="*/ 1959852 h 2420612"/>
                <a:gd name="connsiteX5" fmla="*/ 1715 w 8414011"/>
                <a:gd name="connsiteY5" fmla="*/ 22680 h 2420612"/>
                <a:gd name="connsiteX0" fmla="*/ 624035 w 9336282"/>
                <a:gd name="connsiteY0" fmla="*/ 151615 h 2549619"/>
                <a:gd name="connsiteX1" fmla="*/ 9042513 w 9336282"/>
                <a:gd name="connsiteY1" fmla="*/ 121238 h 2549619"/>
                <a:gd name="connsiteX2" fmla="*/ 9036331 w 9336282"/>
                <a:gd name="connsiteY2" fmla="*/ 2156829 h 2549619"/>
                <a:gd name="connsiteX3" fmla="*/ 5024226 w 9336282"/>
                <a:gd name="connsiteY3" fmla="*/ 2546409 h 2549619"/>
                <a:gd name="connsiteX4" fmla="*/ 622320 w 9336282"/>
                <a:gd name="connsiteY4" fmla="*/ 2088787 h 2549619"/>
                <a:gd name="connsiteX5" fmla="*/ 624035 w 9336282"/>
                <a:gd name="connsiteY5" fmla="*/ 151615 h 2549619"/>
                <a:gd name="connsiteX0" fmla="*/ 624035 w 9042513"/>
                <a:gd name="connsiteY0" fmla="*/ 151615 h 2549619"/>
                <a:gd name="connsiteX1" fmla="*/ 9042513 w 9042513"/>
                <a:gd name="connsiteY1" fmla="*/ 121238 h 2549619"/>
                <a:gd name="connsiteX2" fmla="*/ 9036331 w 9042513"/>
                <a:gd name="connsiteY2" fmla="*/ 2156829 h 2549619"/>
                <a:gd name="connsiteX3" fmla="*/ 5024226 w 9042513"/>
                <a:gd name="connsiteY3" fmla="*/ 2546409 h 2549619"/>
                <a:gd name="connsiteX4" fmla="*/ 622320 w 9042513"/>
                <a:gd name="connsiteY4" fmla="*/ 2088787 h 2549619"/>
                <a:gd name="connsiteX5" fmla="*/ 624035 w 9042513"/>
                <a:gd name="connsiteY5" fmla="*/ 151615 h 2549619"/>
                <a:gd name="connsiteX0" fmla="*/ 624035 w 9042513"/>
                <a:gd name="connsiteY0" fmla="*/ 30377 h 2428381"/>
                <a:gd name="connsiteX1" fmla="*/ 9042513 w 9042513"/>
                <a:gd name="connsiteY1" fmla="*/ 0 h 2428381"/>
                <a:gd name="connsiteX2" fmla="*/ 9036331 w 9042513"/>
                <a:gd name="connsiteY2" fmla="*/ 2035591 h 2428381"/>
                <a:gd name="connsiteX3" fmla="*/ 5024226 w 9042513"/>
                <a:gd name="connsiteY3" fmla="*/ 2425171 h 2428381"/>
                <a:gd name="connsiteX4" fmla="*/ 622320 w 9042513"/>
                <a:gd name="connsiteY4" fmla="*/ 1967549 h 2428381"/>
                <a:gd name="connsiteX5" fmla="*/ 624035 w 9042513"/>
                <a:gd name="connsiteY5" fmla="*/ 30377 h 2428381"/>
                <a:gd name="connsiteX0" fmla="*/ 1715 w 8420193"/>
                <a:gd name="connsiteY0" fmla="*/ 30377 h 2428381"/>
                <a:gd name="connsiteX1" fmla="*/ 8420193 w 8420193"/>
                <a:gd name="connsiteY1" fmla="*/ 0 h 2428381"/>
                <a:gd name="connsiteX2" fmla="*/ 8414011 w 8420193"/>
                <a:gd name="connsiteY2" fmla="*/ 2035591 h 2428381"/>
                <a:gd name="connsiteX3" fmla="*/ 4401906 w 8420193"/>
                <a:gd name="connsiteY3" fmla="*/ 2425171 h 2428381"/>
                <a:gd name="connsiteX4" fmla="*/ 0 w 8420193"/>
                <a:gd name="connsiteY4" fmla="*/ 1967549 h 2428381"/>
                <a:gd name="connsiteX5" fmla="*/ 1715 w 8420193"/>
                <a:gd name="connsiteY5" fmla="*/ 30377 h 2428381"/>
                <a:gd name="connsiteX0" fmla="*/ 1715 w 8702902"/>
                <a:gd name="connsiteY0" fmla="*/ 30377 h 2425829"/>
                <a:gd name="connsiteX1" fmla="*/ 8420193 w 8702902"/>
                <a:gd name="connsiteY1" fmla="*/ 0 h 2425829"/>
                <a:gd name="connsiteX2" fmla="*/ 8414011 w 8702902"/>
                <a:gd name="connsiteY2" fmla="*/ 2035591 h 2425829"/>
                <a:gd name="connsiteX3" fmla="*/ 4401906 w 8702902"/>
                <a:gd name="connsiteY3" fmla="*/ 2425171 h 2425829"/>
                <a:gd name="connsiteX4" fmla="*/ 0 w 8702902"/>
                <a:gd name="connsiteY4" fmla="*/ 1967549 h 2425829"/>
                <a:gd name="connsiteX5" fmla="*/ 1715 w 8702902"/>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8420193"/>
                <a:gd name="connsiteY0" fmla="*/ 30377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30377 h 2425829"/>
                <a:gd name="connsiteX0" fmla="*/ 1715 w 9042411"/>
                <a:gd name="connsiteY0" fmla="*/ 156194 h 2574737"/>
                <a:gd name="connsiteX1" fmla="*/ 8420193 w 9042411"/>
                <a:gd name="connsiteY1" fmla="*/ 148908 h 2574737"/>
                <a:gd name="connsiteX2" fmla="*/ 8414011 w 9042411"/>
                <a:gd name="connsiteY2" fmla="*/ 2184499 h 2574737"/>
                <a:gd name="connsiteX3" fmla="*/ 4401906 w 9042411"/>
                <a:gd name="connsiteY3" fmla="*/ 2574079 h 2574737"/>
                <a:gd name="connsiteX4" fmla="*/ 0 w 9042411"/>
                <a:gd name="connsiteY4" fmla="*/ 2116457 h 2574737"/>
                <a:gd name="connsiteX5" fmla="*/ 1715 w 9042411"/>
                <a:gd name="connsiteY5" fmla="*/ 156194 h 2574737"/>
                <a:gd name="connsiteX0" fmla="*/ 1715 w 9042411"/>
                <a:gd name="connsiteY0" fmla="*/ 7286 h 2425829"/>
                <a:gd name="connsiteX1" fmla="*/ 8420193 w 9042411"/>
                <a:gd name="connsiteY1" fmla="*/ 0 h 2425829"/>
                <a:gd name="connsiteX2" fmla="*/ 8414011 w 9042411"/>
                <a:gd name="connsiteY2" fmla="*/ 2035591 h 2425829"/>
                <a:gd name="connsiteX3" fmla="*/ 4401906 w 9042411"/>
                <a:gd name="connsiteY3" fmla="*/ 2425171 h 2425829"/>
                <a:gd name="connsiteX4" fmla="*/ 0 w 9042411"/>
                <a:gd name="connsiteY4" fmla="*/ 1967549 h 2425829"/>
                <a:gd name="connsiteX5" fmla="*/ 1715 w 9042411"/>
                <a:gd name="connsiteY5" fmla="*/ 7286 h 2425829"/>
                <a:gd name="connsiteX0" fmla="*/ 1715 w 8420193"/>
                <a:gd name="connsiteY0" fmla="*/ 7286 h 2425829"/>
                <a:gd name="connsiteX1" fmla="*/ 8420193 w 8420193"/>
                <a:gd name="connsiteY1" fmla="*/ 0 h 2425829"/>
                <a:gd name="connsiteX2" fmla="*/ 8414011 w 8420193"/>
                <a:gd name="connsiteY2" fmla="*/ 2035591 h 2425829"/>
                <a:gd name="connsiteX3" fmla="*/ 4401906 w 8420193"/>
                <a:gd name="connsiteY3" fmla="*/ 2425171 h 2425829"/>
                <a:gd name="connsiteX4" fmla="*/ 0 w 8420193"/>
                <a:gd name="connsiteY4" fmla="*/ 1967549 h 2425829"/>
                <a:gd name="connsiteX5" fmla="*/ 1715 w 8420193"/>
                <a:gd name="connsiteY5" fmla="*/ 7286 h 2425829"/>
                <a:gd name="connsiteX0" fmla="*/ 1715 w 8415703"/>
                <a:gd name="connsiteY0" fmla="*/ 14 h 2418557"/>
                <a:gd name="connsiteX1" fmla="*/ 8415703 w 8415703"/>
                <a:gd name="connsiteY1" fmla="*/ 311464 h 2418557"/>
                <a:gd name="connsiteX2" fmla="*/ 8414011 w 8415703"/>
                <a:gd name="connsiteY2" fmla="*/ 2028319 h 2418557"/>
                <a:gd name="connsiteX3" fmla="*/ 4401906 w 8415703"/>
                <a:gd name="connsiteY3" fmla="*/ 2417899 h 2418557"/>
                <a:gd name="connsiteX4" fmla="*/ 0 w 8415703"/>
                <a:gd name="connsiteY4" fmla="*/ 1960277 h 2418557"/>
                <a:gd name="connsiteX5" fmla="*/ 1715 w 8415703"/>
                <a:gd name="connsiteY5" fmla="*/ 14 h 2418557"/>
                <a:gd name="connsiteX0" fmla="*/ 6205 w 8415703"/>
                <a:gd name="connsiteY0" fmla="*/ 2796 h 2107093"/>
                <a:gd name="connsiteX1" fmla="*/ 8415703 w 8415703"/>
                <a:gd name="connsiteY1" fmla="*/ 0 h 2107093"/>
                <a:gd name="connsiteX2" fmla="*/ 8414011 w 8415703"/>
                <a:gd name="connsiteY2" fmla="*/ 1716855 h 2107093"/>
                <a:gd name="connsiteX3" fmla="*/ 4401906 w 8415703"/>
                <a:gd name="connsiteY3" fmla="*/ 2106435 h 2107093"/>
                <a:gd name="connsiteX4" fmla="*/ 0 w 8415703"/>
                <a:gd name="connsiteY4" fmla="*/ 1648813 h 2107093"/>
                <a:gd name="connsiteX5" fmla="*/ 6205 w 8415703"/>
                <a:gd name="connsiteY5" fmla="*/ 2796 h 210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5703" h="2107093">
                  <a:moveTo>
                    <a:pt x="6205" y="2796"/>
                  </a:moveTo>
                  <a:lnTo>
                    <a:pt x="8415703" y="0"/>
                  </a:lnTo>
                  <a:cubicBezTo>
                    <a:pt x="8413642" y="678530"/>
                    <a:pt x="8416072" y="1038325"/>
                    <a:pt x="8414011" y="1716855"/>
                  </a:cubicBezTo>
                  <a:cubicBezTo>
                    <a:pt x="7567267" y="1982505"/>
                    <a:pt x="5804241" y="2117775"/>
                    <a:pt x="4401906" y="2106435"/>
                  </a:cubicBezTo>
                  <a:cubicBezTo>
                    <a:pt x="2999571" y="2095095"/>
                    <a:pt x="733365" y="2047945"/>
                    <a:pt x="0" y="1648813"/>
                  </a:cubicBezTo>
                  <a:cubicBezTo>
                    <a:pt x="572" y="1003089"/>
                    <a:pt x="5633" y="648520"/>
                    <a:pt x="6205" y="2796"/>
                  </a:cubicBezTo>
                  <a:close/>
                </a:path>
              </a:pathLst>
            </a:custGeom>
            <a:gradFill flip="none" rotWithShape="1">
              <a:gsLst>
                <a:gs pos="0">
                  <a:schemeClr val="accent2"/>
                </a:gs>
                <a:gs pos="39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b="1"/>
            </a:p>
          </p:txBody>
        </p:sp>
        <p:pic>
          <p:nvPicPr>
            <p:cNvPr id="25" name="Afbeelding 24" descr="lijnspel.png"/>
            <p:cNvPicPr>
              <a:picLocks noChangeAspect="1"/>
            </p:cNvPicPr>
            <p:nvPr userDrawn="1"/>
          </p:nvPicPr>
          <p:blipFill rotWithShape="1">
            <a:blip r:embed="rId2" cstate="screen">
              <a:extLst>
                <a:ext uri="{28A0092B-C50C-407E-A947-70E740481C1C}">
                  <a14:useLocalDpi xmlns:a14="http://schemas.microsoft.com/office/drawing/2010/main"/>
                </a:ext>
              </a:extLst>
            </a:blip>
            <a:srcRect t="1295"/>
            <a:stretch/>
          </p:blipFill>
          <p:spPr>
            <a:xfrm>
              <a:off x="4137187" y="-10701"/>
              <a:ext cx="2546036" cy="2018530"/>
            </a:xfrm>
            <a:prstGeom prst="rect">
              <a:avLst/>
            </a:prstGeom>
          </p:spPr>
        </p:pic>
      </p:grpSp>
      <p:sp>
        <p:nvSpPr>
          <p:cNvPr id="11" name="Tijdelijke aanduiding voor inhoud 9"/>
          <p:cNvSpPr>
            <a:spLocks noGrp="1"/>
          </p:cNvSpPr>
          <p:nvPr>
            <p:ph sz="quarter" idx="16"/>
          </p:nvPr>
        </p:nvSpPr>
        <p:spPr>
          <a:xfrm>
            <a:off x="733780" y="7467601"/>
            <a:ext cx="5408260" cy="1562100"/>
          </a:xfrm>
          <a:prstGeom prst="roundRect">
            <a:avLst>
              <a:gd name="adj" fmla="val 4431"/>
            </a:avLst>
          </a:prstGeom>
          <a:solidFill>
            <a:schemeClr val="accent5"/>
          </a:solidFill>
        </p:spPr>
        <p:txBody>
          <a:bodyPr/>
          <a:lstStyle/>
          <a:p>
            <a:pPr lvl="0"/>
            <a:r>
              <a:rPr lang="nl-NL" dirty="0"/>
              <a:t>Klik om de tekststijl van het model te bewerken</a:t>
            </a:r>
          </a:p>
        </p:txBody>
      </p:sp>
      <p:sp>
        <p:nvSpPr>
          <p:cNvPr id="14" name="Tijdelijke aanduiding voor inhoud 2"/>
          <p:cNvSpPr>
            <a:spLocks noGrp="1"/>
          </p:cNvSpPr>
          <p:nvPr>
            <p:ph idx="13"/>
          </p:nvPr>
        </p:nvSpPr>
        <p:spPr>
          <a:xfrm>
            <a:off x="3609977" y="1980000"/>
            <a:ext cx="2532062" cy="5322500"/>
          </a:xfrm>
        </p:spPr>
        <p:txBody>
          <a:bodyPr/>
          <a:lstStyle>
            <a:lvl1pPr>
              <a:lnSpc>
                <a:spcPts val="1400"/>
              </a:lnSpc>
              <a:spcAft>
                <a:spcPts val="0"/>
              </a:spcAft>
              <a:defRPr sz="1100" b="1">
                <a:solidFill>
                  <a:srgbClr val="004071"/>
                </a:solidFill>
              </a:defRPr>
            </a:lvl1pPr>
            <a:lvl2pPr>
              <a:lnSpc>
                <a:spcPts val="1400"/>
              </a:lnSpc>
              <a:spcAft>
                <a:spcPts val="0"/>
              </a:spcAft>
              <a:defRPr/>
            </a:lvl2pPr>
            <a:lvl3pPr>
              <a:lnSpc>
                <a:spcPts val="1400"/>
              </a:lnSpc>
              <a:spcAft>
                <a:spcPts val="0"/>
              </a:spcAft>
              <a:defRPr/>
            </a:lvl3pPr>
            <a:lvl4pPr>
              <a:lnSpc>
                <a:spcPts val="1400"/>
              </a:lnSpc>
              <a:spcAft>
                <a:spcPts val="0"/>
              </a:spcAft>
              <a:defRPr/>
            </a:lvl4pPr>
            <a:lvl5pPr>
              <a:lnSpc>
                <a:spcPts val="1400"/>
              </a:lnSpc>
              <a:spcAft>
                <a:spcPts val="0"/>
              </a:spcAft>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12" name="Afbeelding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111" y="208445"/>
            <a:ext cx="3079415" cy="346710"/>
          </a:xfrm>
          <a:prstGeom prst="rect">
            <a:avLst/>
          </a:prstGeom>
        </p:spPr>
      </p:pic>
    </p:spTree>
    <p:extLst>
      <p:ext uri="{BB962C8B-B14F-4D97-AF65-F5344CB8AC3E}">
        <p14:creationId xmlns:p14="http://schemas.microsoft.com/office/powerpoint/2010/main" val="167617079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image" Target="../media/image1.jpg"/><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746127" y="2902084"/>
            <a:ext cx="5395913" cy="868716"/>
          </a:xfrm>
          <a:prstGeom prst="rect">
            <a:avLst/>
          </a:prstGeom>
        </p:spPr>
        <p:txBody>
          <a:bodyPr vert="horz" lIns="0" tIns="0" rIns="0" bIns="0" rtlCol="0" anchor="b">
            <a:noAutofit/>
          </a:bodyPr>
          <a:lstStyle/>
          <a:p>
            <a:r>
              <a:rPr lang="nl-NL" dirty="0"/>
              <a:t>Titelstijl van model bewerken</a:t>
            </a:r>
          </a:p>
        </p:txBody>
      </p:sp>
      <p:sp>
        <p:nvSpPr>
          <p:cNvPr id="3" name="Tijdelijke aanduiding voor tekst 2"/>
          <p:cNvSpPr>
            <a:spLocks noGrp="1"/>
          </p:cNvSpPr>
          <p:nvPr>
            <p:ph type="body" idx="1"/>
          </p:nvPr>
        </p:nvSpPr>
        <p:spPr>
          <a:xfrm>
            <a:off x="746127" y="4252913"/>
            <a:ext cx="5395913" cy="4779962"/>
          </a:xfrm>
          <a:prstGeom prst="rect">
            <a:avLst/>
          </a:prstGeom>
        </p:spPr>
        <p:txBody>
          <a:bodyPr vert="horz" lIns="0" tIns="0" rIns="0" bIns="0" rtlCol="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5"/>
          <p:cNvSpPr>
            <a:spLocks noGrp="1"/>
          </p:cNvSpPr>
          <p:nvPr>
            <p:ph type="sldNum" sz="quarter" idx="4"/>
          </p:nvPr>
        </p:nvSpPr>
        <p:spPr>
          <a:xfrm>
            <a:off x="6349512" y="297946"/>
            <a:ext cx="281477" cy="129600"/>
          </a:xfrm>
          <a:prstGeom prst="rect">
            <a:avLst/>
          </a:prstGeom>
        </p:spPr>
        <p:txBody>
          <a:bodyPr vert="horz" wrap="square" lIns="0" tIns="0" rIns="0" bIns="0" rtlCol="0" anchor="ctr">
            <a:noAutofit/>
          </a:bodyPr>
          <a:lstStyle>
            <a:lvl1pPr algn="r">
              <a:lnSpc>
                <a:spcPts val="800"/>
              </a:lnSpc>
              <a:defRPr sz="800">
                <a:solidFill>
                  <a:schemeClr val="accent3"/>
                </a:solidFill>
              </a:defRPr>
            </a:lvl1pPr>
          </a:lstStyle>
          <a:p>
            <a:fld id="{3C6DFE99-1502-A647-8155-1D7AC725DDA1}" type="slidenum">
              <a:rPr lang="nl-NL" smtClean="0"/>
              <a:pPr/>
              <a:t>‹nr.›</a:t>
            </a:fld>
            <a:endParaRPr lang="nl-NL" dirty="0"/>
          </a:p>
        </p:txBody>
      </p:sp>
      <p:sp>
        <p:nvSpPr>
          <p:cNvPr id="18" name="Afgeronde rechthoek 15"/>
          <p:cNvSpPr/>
          <p:nvPr userDrawn="1"/>
        </p:nvSpPr>
        <p:spPr>
          <a:xfrm>
            <a:off x="740111" y="735240"/>
            <a:ext cx="5391491" cy="757125"/>
          </a:xfrm>
          <a:custGeom>
            <a:avLst/>
            <a:gdLst>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0 w 7441100"/>
              <a:gd name="connsiteY8"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41100 w 7441100"/>
              <a:gd name="connsiteY4" fmla="*/ 258024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441100 w 7441100"/>
              <a:gd name="connsiteY5" fmla="*/ 2580247 h 2646000"/>
              <a:gd name="connsiteX6" fmla="*/ 7375347 w 7441100"/>
              <a:gd name="connsiteY6" fmla="*/ 2646000 h 2646000"/>
              <a:gd name="connsiteX7" fmla="*/ 65753 w 7441100"/>
              <a:gd name="connsiteY7" fmla="*/ 2646000 h 2646000"/>
              <a:gd name="connsiteX8" fmla="*/ 0 w 7441100"/>
              <a:gd name="connsiteY8" fmla="*/ 2580247 h 2646000"/>
              <a:gd name="connsiteX9" fmla="*/ 58 w 7441100"/>
              <a:gd name="connsiteY9" fmla="*/ 734551 h 2646000"/>
              <a:gd name="connsiteX10" fmla="*/ 0 w 7441100"/>
              <a:gd name="connsiteY10"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7375347 w 7441100"/>
              <a:gd name="connsiteY5" fmla="*/ 2646000 h 2646000"/>
              <a:gd name="connsiteX6" fmla="*/ 65753 w 7441100"/>
              <a:gd name="connsiteY6" fmla="*/ 2646000 h 2646000"/>
              <a:gd name="connsiteX7" fmla="*/ 0 w 7441100"/>
              <a:gd name="connsiteY7" fmla="*/ 2580247 h 2646000"/>
              <a:gd name="connsiteX8" fmla="*/ 58 w 7441100"/>
              <a:gd name="connsiteY8" fmla="*/ 734551 h 2646000"/>
              <a:gd name="connsiteX9" fmla="*/ 0 w 7441100"/>
              <a:gd name="connsiteY9" fmla="*/ 65753 h 2646000"/>
              <a:gd name="connsiteX0" fmla="*/ 0 w 7441100"/>
              <a:gd name="connsiteY0" fmla="*/ 65753 h 2646000"/>
              <a:gd name="connsiteX1" fmla="*/ 65753 w 7441100"/>
              <a:gd name="connsiteY1" fmla="*/ 0 h 2646000"/>
              <a:gd name="connsiteX2" fmla="*/ 7375347 w 7441100"/>
              <a:gd name="connsiteY2" fmla="*/ 0 h 2646000"/>
              <a:gd name="connsiteX3" fmla="*/ 7441100 w 7441100"/>
              <a:gd name="connsiteY3" fmla="*/ 65753 h 2646000"/>
              <a:gd name="connsiteX4" fmla="*/ 7435670 w 7441100"/>
              <a:gd name="connsiteY4" fmla="*/ 760917 h 2646000"/>
              <a:gd name="connsiteX5" fmla="*/ 65753 w 7441100"/>
              <a:gd name="connsiteY5" fmla="*/ 2646000 h 2646000"/>
              <a:gd name="connsiteX6" fmla="*/ 0 w 7441100"/>
              <a:gd name="connsiteY6" fmla="*/ 2580247 h 2646000"/>
              <a:gd name="connsiteX7" fmla="*/ 58 w 7441100"/>
              <a:gd name="connsiteY7" fmla="*/ 734551 h 2646000"/>
              <a:gd name="connsiteX8" fmla="*/ 0 w 7441100"/>
              <a:gd name="connsiteY8" fmla="*/ 65753 h 2646000"/>
              <a:gd name="connsiteX0" fmla="*/ 0 w 7441100"/>
              <a:gd name="connsiteY0" fmla="*/ 65753 h 2580247"/>
              <a:gd name="connsiteX1" fmla="*/ 65753 w 7441100"/>
              <a:gd name="connsiteY1" fmla="*/ 0 h 2580247"/>
              <a:gd name="connsiteX2" fmla="*/ 7375347 w 7441100"/>
              <a:gd name="connsiteY2" fmla="*/ 0 h 2580247"/>
              <a:gd name="connsiteX3" fmla="*/ 7441100 w 7441100"/>
              <a:gd name="connsiteY3" fmla="*/ 65753 h 2580247"/>
              <a:gd name="connsiteX4" fmla="*/ 7435670 w 7441100"/>
              <a:gd name="connsiteY4" fmla="*/ 760917 h 2580247"/>
              <a:gd name="connsiteX5" fmla="*/ 0 w 7441100"/>
              <a:gd name="connsiteY5" fmla="*/ 2580247 h 2580247"/>
              <a:gd name="connsiteX6" fmla="*/ 58 w 7441100"/>
              <a:gd name="connsiteY6" fmla="*/ 734551 h 2580247"/>
              <a:gd name="connsiteX7" fmla="*/ 0 w 7441100"/>
              <a:gd name="connsiteY7" fmla="*/ 65753 h 2580247"/>
              <a:gd name="connsiteX0" fmla="*/ 0 w 7441100"/>
              <a:gd name="connsiteY0" fmla="*/ 65753 h 760917"/>
              <a:gd name="connsiteX1" fmla="*/ 65753 w 7441100"/>
              <a:gd name="connsiteY1" fmla="*/ 0 h 760917"/>
              <a:gd name="connsiteX2" fmla="*/ 7375347 w 7441100"/>
              <a:gd name="connsiteY2" fmla="*/ 0 h 760917"/>
              <a:gd name="connsiteX3" fmla="*/ 7441100 w 7441100"/>
              <a:gd name="connsiteY3" fmla="*/ 65753 h 760917"/>
              <a:gd name="connsiteX4" fmla="*/ 7435670 w 7441100"/>
              <a:gd name="connsiteY4" fmla="*/ 760917 h 760917"/>
              <a:gd name="connsiteX5" fmla="*/ 58 w 7441100"/>
              <a:gd name="connsiteY5" fmla="*/ 734551 h 760917"/>
              <a:gd name="connsiteX6" fmla="*/ 0 w 7441100"/>
              <a:gd name="connsiteY6" fmla="*/ 65753 h 760917"/>
              <a:gd name="connsiteX0" fmla="*/ 0 w 7441100"/>
              <a:gd name="connsiteY0" fmla="*/ 65753 h 863680"/>
              <a:gd name="connsiteX1" fmla="*/ 65753 w 7441100"/>
              <a:gd name="connsiteY1" fmla="*/ 0 h 863680"/>
              <a:gd name="connsiteX2" fmla="*/ 7375347 w 7441100"/>
              <a:gd name="connsiteY2" fmla="*/ 0 h 863680"/>
              <a:gd name="connsiteX3" fmla="*/ 7441100 w 7441100"/>
              <a:gd name="connsiteY3" fmla="*/ 65753 h 863680"/>
              <a:gd name="connsiteX4" fmla="*/ 7435670 w 7441100"/>
              <a:gd name="connsiteY4" fmla="*/ 760917 h 863680"/>
              <a:gd name="connsiteX5" fmla="*/ 58 w 7441100"/>
              <a:gd name="connsiteY5" fmla="*/ 734551 h 863680"/>
              <a:gd name="connsiteX6" fmla="*/ 0 w 7441100"/>
              <a:gd name="connsiteY6" fmla="*/ 65753 h 863680"/>
              <a:gd name="connsiteX0" fmla="*/ 0 w 7441100"/>
              <a:gd name="connsiteY0" fmla="*/ 65753 h 905970"/>
              <a:gd name="connsiteX1" fmla="*/ 65753 w 7441100"/>
              <a:gd name="connsiteY1" fmla="*/ 0 h 905970"/>
              <a:gd name="connsiteX2" fmla="*/ 7375347 w 7441100"/>
              <a:gd name="connsiteY2" fmla="*/ 0 h 905970"/>
              <a:gd name="connsiteX3" fmla="*/ 7441100 w 7441100"/>
              <a:gd name="connsiteY3" fmla="*/ 65753 h 905970"/>
              <a:gd name="connsiteX4" fmla="*/ 7435670 w 7441100"/>
              <a:gd name="connsiteY4" fmla="*/ 760917 h 905970"/>
              <a:gd name="connsiteX5" fmla="*/ 58 w 7441100"/>
              <a:gd name="connsiteY5" fmla="*/ 734551 h 905970"/>
              <a:gd name="connsiteX6" fmla="*/ 0 w 7441100"/>
              <a:gd name="connsiteY6" fmla="*/ 65753 h 905970"/>
              <a:gd name="connsiteX0" fmla="*/ 0 w 7441100"/>
              <a:gd name="connsiteY0" fmla="*/ 65753 h 1004179"/>
              <a:gd name="connsiteX1" fmla="*/ 65753 w 7441100"/>
              <a:gd name="connsiteY1" fmla="*/ 0 h 1004179"/>
              <a:gd name="connsiteX2" fmla="*/ 7375347 w 7441100"/>
              <a:gd name="connsiteY2" fmla="*/ 0 h 1004179"/>
              <a:gd name="connsiteX3" fmla="*/ 7441100 w 7441100"/>
              <a:gd name="connsiteY3" fmla="*/ 65753 h 1004179"/>
              <a:gd name="connsiteX4" fmla="*/ 7435670 w 7441100"/>
              <a:gd name="connsiteY4" fmla="*/ 760917 h 1004179"/>
              <a:gd name="connsiteX5" fmla="*/ 58 w 7441100"/>
              <a:gd name="connsiteY5" fmla="*/ 734551 h 1004179"/>
              <a:gd name="connsiteX6" fmla="*/ 0 w 7441100"/>
              <a:gd name="connsiteY6" fmla="*/ 65753 h 1004179"/>
              <a:gd name="connsiteX0" fmla="*/ 0 w 7441100"/>
              <a:gd name="connsiteY0" fmla="*/ 65753 h 1037997"/>
              <a:gd name="connsiteX1" fmla="*/ 65753 w 7441100"/>
              <a:gd name="connsiteY1" fmla="*/ 0 h 1037997"/>
              <a:gd name="connsiteX2" fmla="*/ 7375347 w 7441100"/>
              <a:gd name="connsiteY2" fmla="*/ 0 h 1037997"/>
              <a:gd name="connsiteX3" fmla="*/ 7441100 w 7441100"/>
              <a:gd name="connsiteY3" fmla="*/ 65753 h 1037997"/>
              <a:gd name="connsiteX4" fmla="*/ 7435670 w 7441100"/>
              <a:gd name="connsiteY4" fmla="*/ 760917 h 1037997"/>
              <a:gd name="connsiteX5" fmla="*/ 58 w 7441100"/>
              <a:gd name="connsiteY5" fmla="*/ 734551 h 1037997"/>
              <a:gd name="connsiteX6" fmla="*/ 0 w 7441100"/>
              <a:gd name="connsiteY6" fmla="*/ 65753 h 1037997"/>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35670 w 7441100"/>
              <a:gd name="connsiteY4" fmla="*/ 760917 h 1044951"/>
              <a:gd name="connsiteX5" fmla="*/ 4452 w 7441100"/>
              <a:gd name="connsiteY5" fmla="*/ 747734 h 1044951"/>
              <a:gd name="connsiteX6" fmla="*/ 0 w 7441100"/>
              <a:gd name="connsiteY6" fmla="*/ 65753 h 1044951"/>
              <a:gd name="connsiteX0" fmla="*/ 0 w 7441100"/>
              <a:gd name="connsiteY0" fmla="*/ 65753 h 1044951"/>
              <a:gd name="connsiteX1" fmla="*/ 65753 w 7441100"/>
              <a:gd name="connsiteY1" fmla="*/ 0 h 1044951"/>
              <a:gd name="connsiteX2" fmla="*/ 7375347 w 7441100"/>
              <a:gd name="connsiteY2" fmla="*/ 0 h 1044951"/>
              <a:gd name="connsiteX3" fmla="*/ 7441100 w 7441100"/>
              <a:gd name="connsiteY3" fmla="*/ 65753 h 1044951"/>
              <a:gd name="connsiteX4" fmla="*/ 7440064 w 7441100"/>
              <a:gd name="connsiteY4" fmla="*/ 760917 h 1044951"/>
              <a:gd name="connsiteX5" fmla="*/ 4452 w 7441100"/>
              <a:gd name="connsiteY5" fmla="*/ 747734 h 1044951"/>
              <a:gd name="connsiteX6" fmla="*/ 0 w 7441100"/>
              <a:gd name="connsiteY6" fmla="*/ 65753 h 104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41100" h="1044951">
                <a:moveTo>
                  <a:pt x="0" y="65753"/>
                </a:moveTo>
                <a:cubicBezTo>
                  <a:pt x="0" y="29439"/>
                  <a:pt x="29439" y="0"/>
                  <a:pt x="65753" y="0"/>
                </a:cubicBezTo>
                <a:lnTo>
                  <a:pt x="7375347" y="0"/>
                </a:lnTo>
                <a:cubicBezTo>
                  <a:pt x="7411661" y="0"/>
                  <a:pt x="7441100" y="29439"/>
                  <a:pt x="7441100" y="65753"/>
                </a:cubicBezTo>
                <a:cubicBezTo>
                  <a:pt x="7440755" y="297474"/>
                  <a:pt x="7440409" y="529196"/>
                  <a:pt x="7440064" y="760917"/>
                </a:cubicBezTo>
                <a:cubicBezTo>
                  <a:pt x="6354605" y="1099285"/>
                  <a:pt x="1735912" y="1182779"/>
                  <a:pt x="4452" y="747734"/>
                </a:cubicBezTo>
                <a:cubicBezTo>
                  <a:pt x="4433" y="524801"/>
                  <a:pt x="19" y="288686"/>
                  <a:pt x="0" y="65753"/>
                </a:cubicBezTo>
                <a:close/>
              </a:path>
            </a:pathLst>
          </a:cu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0" rIns="91422" bIns="45710" rtlCol="0" anchor="ctr"/>
          <a:lstStyle/>
          <a:p>
            <a:pPr algn="ctr"/>
            <a:endParaRPr lang="nl-NL" dirty="0"/>
          </a:p>
        </p:txBody>
      </p:sp>
      <p:pic>
        <p:nvPicPr>
          <p:cNvPr id="4" name="Afbeelding 3"/>
          <p:cNvPicPr>
            <a:picLocks noChangeAspect="1"/>
          </p:cNvPicPr>
          <p:nvPr userDrawn="1"/>
        </p:nvPicPr>
        <p:blipFill>
          <a:blip r:embed="rId87">
            <a:extLst>
              <a:ext uri="{28A0092B-C50C-407E-A947-70E740481C1C}">
                <a14:useLocalDpi xmlns:a14="http://schemas.microsoft.com/office/drawing/2010/main" val="0"/>
              </a:ext>
            </a:extLst>
          </a:blip>
          <a:stretch>
            <a:fillRect/>
          </a:stretch>
        </p:blipFill>
        <p:spPr>
          <a:xfrm>
            <a:off x="3058327" y="9322398"/>
            <a:ext cx="755056" cy="403200"/>
          </a:xfrm>
          <a:prstGeom prst="rect">
            <a:avLst/>
          </a:prstGeom>
        </p:spPr>
      </p:pic>
    </p:spTree>
    <p:extLst>
      <p:ext uri="{BB962C8B-B14F-4D97-AF65-F5344CB8AC3E}">
        <p14:creationId xmlns:p14="http://schemas.microsoft.com/office/powerpoint/2010/main" val="2251567442"/>
      </p:ext>
    </p:extLst>
  </p:cSld>
  <p:clrMap bg1="lt1" tx1="dk1" bg2="lt2" tx2="dk2" accent1="accent1" accent2="accent2" accent3="accent3" accent4="accent4" accent5="accent5" accent6="accent6" hlink="hlink" folHlink="folHlink"/>
  <p:sldLayoutIdLst>
    <p:sldLayoutId id="2147483651" r:id="rId1"/>
    <p:sldLayoutId id="2147483673" r:id="rId2"/>
    <p:sldLayoutId id="2147483664" r:id="rId3"/>
    <p:sldLayoutId id="2147483674" r:id="rId4"/>
    <p:sldLayoutId id="2147483675" r:id="rId5"/>
    <p:sldLayoutId id="2147483677" r:id="rId6"/>
    <p:sldLayoutId id="2147483692" r:id="rId7"/>
    <p:sldLayoutId id="2147483698" r:id="rId8"/>
    <p:sldLayoutId id="2147483707" r:id="rId9"/>
    <p:sldLayoutId id="2147483716" r:id="rId10"/>
    <p:sldLayoutId id="2147483717" r:id="rId11"/>
    <p:sldLayoutId id="2147483718" r:id="rId12"/>
    <p:sldLayoutId id="2147483665" r:id="rId13"/>
    <p:sldLayoutId id="2147483678" r:id="rId14"/>
    <p:sldLayoutId id="2147483679" r:id="rId15"/>
    <p:sldLayoutId id="2147483693" r:id="rId16"/>
    <p:sldLayoutId id="2147483694" r:id="rId17"/>
    <p:sldLayoutId id="2147483706" r:id="rId18"/>
    <p:sldLayoutId id="2147483719" r:id="rId19"/>
    <p:sldLayoutId id="2147483720" r:id="rId20"/>
    <p:sldLayoutId id="2147483721" r:id="rId21"/>
    <p:sldLayoutId id="2147483660" r:id="rId22"/>
    <p:sldLayoutId id="2147483681" r:id="rId23"/>
    <p:sldLayoutId id="2147483682" r:id="rId24"/>
    <p:sldLayoutId id="2147483708" r:id="rId25"/>
    <p:sldLayoutId id="2147483709" r:id="rId26"/>
    <p:sldLayoutId id="2147483711" r:id="rId27"/>
    <p:sldLayoutId id="2147483722" r:id="rId28"/>
    <p:sldLayoutId id="2147483723" r:id="rId29"/>
    <p:sldLayoutId id="2147483724" r:id="rId30"/>
    <p:sldLayoutId id="2147483758" r:id="rId31"/>
    <p:sldLayoutId id="2147483759" r:id="rId32"/>
    <p:sldLayoutId id="2147483761" r:id="rId33"/>
    <p:sldLayoutId id="2147483764" r:id="rId34"/>
    <p:sldLayoutId id="2147483765" r:id="rId35"/>
    <p:sldLayoutId id="2147483766" r:id="rId36"/>
    <p:sldLayoutId id="2147483767" r:id="rId37"/>
    <p:sldLayoutId id="2147483695" r:id="rId38"/>
    <p:sldLayoutId id="2147483700" r:id="rId39"/>
    <p:sldLayoutId id="2147483712" r:id="rId40"/>
    <p:sldLayoutId id="2147483713" r:id="rId41"/>
    <p:sldLayoutId id="2147483715" r:id="rId42"/>
    <p:sldLayoutId id="2147483725" r:id="rId43"/>
    <p:sldLayoutId id="2147483726" r:id="rId44"/>
    <p:sldLayoutId id="2147483727" r:id="rId45"/>
    <p:sldLayoutId id="2147483684" r:id="rId46"/>
    <p:sldLayoutId id="2147483685" r:id="rId47"/>
    <p:sldLayoutId id="2147483687" r:id="rId48"/>
    <p:sldLayoutId id="2147483696" r:id="rId49"/>
    <p:sldLayoutId id="2147483704" r:id="rId50"/>
    <p:sldLayoutId id="2147483728" r:id="rId51"/>
    <p:sldLayoutId id="2147483729" r:id="rId52"/>
    <p:sldLayoutId id="2147483730" r:id="rId53"/>
    <p:sldLayoutId id="2147483688" r:id="rId54"/>
    <p:sldLayoutId id="2147483689" r:id="rId55"/>
    <p:sldLayoutId id="2147483691" r:id="rId56"/>
    <p:sldLayoutId id="2147483697" r:id="rId57"/>
    <p:sldLayoutId id="2147483703" r:id="rId58"/>
    <p:sldLayoutId id="2147483731" r:id="rId59"/>
    <p:sldLayoutId id="2147483732" r:id="rId60"/>
    <p:sldLayoutId id="2147483733" r:id="rId61"/>
    <p:sldLayoutId id="2147483736" r:id="rId62"/>
    <p:sldLayoutId id="2147483737" r:id="rId63"/>
    <p:sldLayoutId id="2147483739" r:id="rId64"/>
    <p:sldLayoutId id="2147483740" r:id="rId65"/>
    <p:sldLayoutId id="2147483742" r:id="rId66"/>
    <p:sldLayoutId id="2147483743" r:id="rId67"/>
    <p:sldLayoutId id="2147483744" r:id="rId68"/>
    <p:sldLayoutId id="2147483745" r:id="rId69"/>
    <p:sldLayoutId id="2147483746" r:id="rId70"/>
    <p:sldLayoutId id="2147483747" r:id="rId71"/>
    <p:sldLayoutId id="2147483748" r:id="rId72"/>
    <p:sldLayoutId id="2147483750" r:id="rId73"/>
    <p:sldLayoutId id="2147483751" r:id="rId74"/>
    <p:sldLayoutId id="2147483753" r:id="rId75"/>
    <p:sldLayoutId id="2147483754" r:id="rId76"/>
    <p:sldLayoutId id="2147483755" r:id="rId77"/>
    <p:sldLayoutId id="2147483756" r:id="rId78"/>
    <p:sldLayoutId id="2147483663" r:id="rId79"/>
    <p:sldLayoutId id="2147483668" r:id="rId80"/>
    <p:sldLayoutId id="2147483669" r:id="rId81"/>
    <p:sldLayoutId id="2147483670" r:id="rId82"/>
    <p:sldLayoutId id="2147483672" r:id="rId83"/>
    <p:sldLayoutId id="2147483671" r:id="rId84"/>
    <p:sldLayoutId id="2147483734" r:id="rId85"/>
  </p:sldLayoutIdLst>
  <p:hf hdr="0" dt="0"/>
  <p:txStyles>
    <p:titleStyle>
      <a:lvl1pPr algn="l" defTabSz="457111" rtl="0" eaLnBrk="1" latinLnBrk="0" hangingPunct="1">
        <a:lnSpc>
          <a:spcPct val="110000"/>
        </a:lnSpc>
        <a:spcBef>
          <a:spcPts val="0"/>
        </a:spcBef>
        <a:spcAft>
          <a:spcPts val="200"/>
        </a:spcAft>
        <a:buNone/>
        <a:defRPr sz="1800" b="1" kern="1200">
          <a:solidFill>
            <a:schemeClr val="tx2"/>
          </a:solidFill>
          <a:latin typeface="+mj-lt"/>
          <a:ea typeface="+mj-ea"/>
          <a:cs typeface="+mj-cs"/>
        </a:defRPr>
      </a:lvl1pPr>
    </p:titleStyle>
    <p:bodyStyle>
      <a:lvl1pPr marL="0" indent="0" algn="l" defTabSz="457111" rtl="0" eaLnBrk="1" latinLnBrk="0" hangingPunct="1">
        <a:lnSpc>
          <a:spcPts val="1400"/>
        </a:lnSpc>
        <a:spcBef>
          <a:spcPts val="0"/>
        </a:spcBef>
        <a:spcAft>
          <a:spcPts val="0"/>
        </a:spcAft>
        <a:buFont typeface="Arial"/>
        <a:buNone/>
        <a:defRPr sz="1100" b="1" kern="1200">
          <a:solidFill>
            <a:srgbClr val="004071"/>
          </a:solidFill>
          <a:latin typeface="+mn-lt"/>
          <a:ea typeface="+mn-ea"/>
          <a:cs typeface="+mn-cs"/>
        </a:defRPr>
      </a:lvl1pPr>
      <a:lvl2pPr marL="1588" indent="0" algn="l" defTabSz="457111" rtl="0" eaLnBrk="1" latinLnBrk="0" hangingPunct="1">
        <a:lnSpc>
          <a:spcPts val="1400"/>
        </a:lnSpc>
        <a:spcBef>
          <a:spcPts val="0"/>
        </a:spcBef>
        <a:spcAft>
          <a:spcPts val="0"/>
        </a:spcAft>
        <a:buFont typeface="Arial"/>
        <a:buNone/>
        <a:defRPr sz="1000" kern="1200">
          <a:solidFill>
            <a:srgbClr val="00ADEE"/>
          </a:solidFill>
          <a:latin typeface="+mn-lt"/>
          <a:ea typeface="+mn-ea"/>
          <a:cs typeface="+mn-cs"/>
        </a:defRPr>
      </a:lvl2pPr>
      <a:lvl3pPr marL="0" indent="0" algn="l" defTabSz="457111" rtl="0" eaLnBrk="1" latinLnBrk="0" hangingPunct="1">
        <a:lnSpc>
          <a:spcPts val="1400"/>
        </a:lnSpc>
        <a:spcBef>
          <a:spcPts val="0"/>
        </a:spcBef>
        <a:spcAft>
          <a:spcPts val="0"/>
        </a:spcAft>
        <a:buFont typeface="Arial"/>
        <a:buNone/>
        <a:defRPr sz="900" kern="1200">
          <a:solidFill>
            <a:schemeClr val="accent3"/>
          </a:solidFill>
          <a:latin typeface="Arial"/>
          <a:ea typeface="+mn-ea"/>
          <a:cs typeface="Arial"/>
        </a:defRPr>
      </a:lvl3pPr>
      <a:lvl4pPr marL="88882" indent="-88882" algn="l" defTabSz="457111" rtl="0" eaLnBrk="1" latinLnBrk="0" hangingPunct="1">
        <a:lnSpc>
          <a:spcPts val="1400"/>
        </a:lnSpc>
        <a:spcBef>
          <a:spcPts val="0"/>
        </a:spcBef>
        <a:spcAft>
          <a:spcPts val="0"/>
        </a:spcAft>
        <a:buClr>
          <a:schemeClr val="tx2"/>
        </a:buClr>
        <a:buSzPct val="80000"/>
        <a:buFont typeface="Wingdings" charset="2"/>
        <a:buChar char="§"/>
        <a:defRPr sz="900" kern="1200">
          <a:solidFill>
            <a:srgbClr val="666666"/>
          </a:solidFill>
          <a:latin typeface="Arial"/>
          <a:ea typeface="+mn-ea"/>
          <a:cs typeface="Arial"/>
        </a:defRPr>
      </a:lvl4pPr>
      <a:lvl5pPr marL="176178" indent="-87295" algn="l" defTabSz="457111" rtl="0" eaLnBrk="1" latinLnBrk="0" hangingPunct="1">
        <a:lnSpc>
          <a:spcPts val="1400"/>
        </a:lnSpc>
        <a:spcBef>
          <a:spcPts val="0"/>
        </a:spcBef>
        <a:spcAft>
          <a:spcPts val="0"/>
        </a:spcAft>
        <a:buClr>
          <a:schemeClr val="accent3"/>
        </a:buClr>
        <a:buSzPct val="80000"/>
        <a:buFont typeface="Wingdings" charset="2"/>
        <a:buChar char="§"/>
        <a:defRPr sz="800" kern="1200">
          <a:solidFill>
            <a:srgbClr val="666666"/>
          </a:solidFill>
          <a:latin typeface="Arial"/>
          <a:ea typeface="+mn-ea"/>
          <a:cs typeface="Arial"/>
        </a:defRPr>
      </a:lvl5pPr>
      <a:lvl6pPr marL="2514106" indent="-228555" algn="l" defTabSz="457111" rtl="0" eaLnBrk="1" latinLnBrk="0" hangingPunct="1">
        <a:spcBef>
          <a:spcPct val="20000"/>
        </a:spcBef>
        <a:buFont typeface="Arial"/>
        <a:buChar char="•"/>
        <a:defRPr sz="2000" kern="1200">
          <a:solidFill>
            <a:schemeClr val="tx1"/>
          </a:solidFill>
          <a:latin typeface="+mn-lt"/>
          <a:ea typeface="+mn-ea"/>
          <a:cs typeface="+mn-cs"/>
        </a:defRPr>
      </a:lvl6pPr>
      <a:lvl7pPr marL="2971217" indent="-228555" algn="l" defTabSz="457111" rtl="0" eaLnBrk="1" latinLnBrk="0" hangingPunct="1">
        <a:spcBef>
          <a:spcPct val="20000"/>
        </a:spcBef>
        <a:buFont typeface="Arial"/>
        <a:buChar char="•"/>
        <a:defRPr sz="2000" kern="1200">
          <a:solidFill>
            <a:schemeClr val="tx1"/>
          </a:solidFill>
          <a:latin typeface="+mn-lt"/>
          <a:ea typeface="+mn-ea"/>
          <a:cs typeface="+mn-cs"/>
        </a:defRPr>
      </a:lvl7pPr>
      <a:lvl8pPr marL="3428327" indent="-228555" algn="l" defTabSz="457111" rtl="0" eaLnBrk="1" latinLnBrk="0" hangingPunct="1">
        <a:spcBef>
          <a:spcPct val="20000"/>
        </a:spcBef>
        <a:buFont typeface="Arial"/>
        <a:buChar char="•"/>
        <a:defRPr sz="2000" kern="1200">
          <a:solidFill>
            <a:schemeClr val="tx1"/>
          </a:solidFill>
          <a:latin typeface="+mn-lt"/>
          <a:ea typeface="+mn-ea"/>
          <a:cs typeface="+mn-cs"/>
        </a:defRPr>
      </a:lvl8pPr>
      <a:lvl9pPr marL="3885438" indent="-228555" algn="l" defTabSz="45711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111" rtl="0" eaLnBrk="1" latinLnBrk="0" hangingPunct="1">
        <a:defRPr sz="1800" kern="1200">
          <a:solidFill>
            <a:schemeClr val="tx1"/>
          </a:solidFill>
          <a:latin typeface="+mn-lt"/>
          <a:ea typeface="+mn-ea"/>
          <a:cs typeface="+mn-cs"/>
        </a:defRPr>
      </a:lvl1pPr>
      <a:lvl2pPr marL="457111" algn="l" defTabSz="457111" rtl="0" eaLnBrk="1" latinLnBrk="0" hangingPunct="1">
        <a:defRPr sz="1800" kern="1200">
          <a:solidFill>
            <a:schemeClr val="tx1"/>
          </a:solidFill>
          <a:latin typeface="+mn-lt"/>
          <a:ea typeface="+mn-ea"/>
          <a:cs typeface="+mn-cs"/>
        </a:defRPr>
      </a:lvl2pPr>
      <a:lvl3pPr marL="914221" algn="l" defTabSz="457111" rtl="0" eaLnBrk="1" latinLnBrk="0" hangingPunct="1">
        <a:defRPr sz="1800" kern="1200">
          <a:solidFill>
            <a:schemeClr val="tx1"/>
          </a:solidFill>
          <a:latin typeface="+mn-lt"/>
          <a:ea typeface="+mn-ea"/>
          <a:cs typeface="+mn-cs"/>
        </a:defRPr>
      </a:lvl3pPr>
      <a:lvl4pPr marL="1371331" algn="l" defTabSz="457111" rtl="0" eaLnBrk="1" latinLnBrk="0" hangingPunct="1">
        <a:defRPr sz="1800" kern="1200">
          <a:solidFill>
            <a:schemeClr val="tx1"/>
          </a:solidFill>
          <a:latin typeface="+mn-lt"/>
          <a:ea typeface="+mn-ea"/>
          <a:cs typeface="+mn-cs"/>
        </a:defRPr>
      </a:lvl4pPr>
      <a:lvl5pPr marL="1828441" algn="l" defTabSz="457111" rtl="0" eaLnBrk="1" latinLnBrk="0" hangingPunct="1">
        <a:defRPr sz="1800" kern="1200">
          <a:solidFill>
            <a:schemeClr val="tx1"/>
          </a:solidFill>
          <a:latin typeface="+mn-lt"/>
          <a:ea typeface="+mn-ea"/>
          <a:cs typeface="+mn-cs"/>
        </a:defRPr>
      </a:lvl5pPr>
      <a:lvl6pPr marL="2285552" algn="l" defTabSz="457111" rtl="0" eaLnBrk="1" latinLnBrk="0" hangingPunct="1">
        <a:defRPr sz="1800" kern="1200">
          <a:solidFill>
            <a:schemeClr val="tx1"/>
          </a:solidFill>
          <a:latin typeface="+mn-lt"/>
          <a:ea typeface="+mn-ea"/>
          <a:cs typeface="+mn-cs"/>
        </a:defRPr>
      </a:lvl6pPr>
      <a:lvl7pPr marL="2742662" algn="l" defTabSz="457111" rtl="0" eaLnBrk="1" latinLnBrk="0" hangingPunct="1">
        <a:defRPr sz="1800" kern="1200">
          <a:solidFill>
            <a:schemeClr val="tx1"/>
          </a:solidFill>
          <a:latin typeface="+mn-lt"/>
          <a:ea typeface="+mn-ea"/>
          <a:cs typeface="+mn-cs"/>
        </a:defRPr>
      </a:lvl7pPr>
      <a:lvl8pPr marL="3199772" algn="l" defTabSz="457111" rtl="0" eaLnBrk="1" latinLnBrk="0" hangingPunct="1">
        <a:defRPr sz="1800" kern="1200">
          <a:solidFill>
            <a:schemeClr val="tx1"/>
          </a:solidFill>
          <a:latin typeface="+mn-lt"/>
          <a:ea typeface="+mn-ea"/>
          <a:cs typeface="+mn-cs"/>
        </a:defRPr>
      </a:lvl8pPr>
      <a:lvl9pPr marL="3656883" algn="l" defTabSz="4571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hyperlink" Target="mailto:coordination@cybersecurityweek.nl" TargetMode="External"/><Relationship Id="rId1" Type="http://schemas.openxmlformats.org/officeDocument/2006/relationships/slideLayout" Target="../slideLayouts/slideLayout78.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2" Type="http://schemas.openxmlformats.org/officeDocument/2006/relationships/hyperlink" Target="mailto:coordination@cybersecurityweek.nl" TargetMode="External"/><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56592" y="3561048"/>
            <a:ext cx="2648812" cy="6040151"/>
          </a:xfrm>
        </p:spPr>
        <p:txBody>
          <a:bodyPr/>
          <a:lstStyle/>
          <a:p>
            <a:r>
              <a:rPr lang="nl-NL" sz="1000" b="0" dirty="0">
                <a:solidFill>
                  <a:schemeClr val="accent1"/>
                </a:solidFill>
              </a:rPr>
              <a:t>The first week of </a:t>
            </a:r>
            <a:r>
              <a:rPr lang="nl-NL" sz="1000" b="0" dirty="0" err="1">
                <a:solidFill>
                  <a:schemeClr val="accent1"/>
                </a:solidFill>
              </a:rPr>
              <a:t>October</a:t>
            </a:r>
            <a:r>
              <a:rPr lang="nl-NL" sz="1000" b="0" dirty="0">
                <a:solidFill>
                  <a:schemeClr val="accent1"/>
                </a:solidFill>
              </a:rPr>
              <a:t> 2018 is </a:t>
            </a:r>
            <a:r>
              <a:rPr lang="nl-NL" sz="1000" b="0" dirty="0" err="1">
                <a:solidFill>
                  <a:schemeClr val="accent1"/>
                </a:solidFill>
              </a:rPr>
              <a:t>all</a:t>
            </a:r>
            <a:r>
              <a:rPr lang="nl-NL" sz="1000" b="0" dirty="0">
                <a:solidFill>
                  <a:schemeClr val="accent1"/>
                </a:solidFill>
              </a:rPr>
              <a:t> </a:t>
            </a:r>
            <a:r>
              <a:rPr lang="nl-NL" sz="1000" b="0" dirty="0" err="1">
                <a:solidFill>
                  <a:schemeClr val="accent1"/>
                </a:solidFill>
              </a:rPr>
              <a:t>about</a:t>
            </a:r>
            <a:r>
              <a:rPr lang="nl-NL" sz="1000" b="0" dirty="0">
                <a:solidFill>
                  <a:schemeClr val="accent1"/>
                </a:solidFill>
              </a:rPr>
              <a:t> cyber security in </a:t>
            </a:r>
            <a:r>
              <a:rPr lang="nl-NL" sz="1000" b="0" dirty="0" err="1">
                <a:solidFill>
                  <a:schemeClr val="accent1"/>
                </a:solidFill>
              </a:rPr>
              <a:t>its</a:t>
            </a:r>
            <a:r>
              <a:rPr lang="nl-NL" sz="1000" b="0" dirty="0">
                <a:solidFill>
                  <a:schemeClr val="accent1"/>
                </a:solidFill>
              </a:rPr>
              <a:t> most </a:t>
            </a:r>
            <a:r>
              <a:rPr lang="nl-NL" sz="1000" b="0" dirty="0" err="1">
                <a:solidFill>
                  <a:schemeClr val="accent1"/>
                </a:solidFill>
              </a:rPr>
              <a:t>versatile</a:t>
            </a:r>
            <a:r>
              <a:rPr lang="nl-NL" sz="1000" b="0" dirty="0">
                <a:solidFill>
                  <a:schemeClr val="accent1"/>
                </a:solidFill>
              </a:rPr>
              <a:t> </a:t>
            </a:r>
            <a:r>
              <a:rPr lang="nl-NL" sz="1000" b="0" dirty="0" err="1">
                <a:solidFill>
                  <a:schemeClr val="accent1"/>
                </a:solidFill>
              </a:rPr>
              <a:t>aspects</a:t>
            </a:r>
            <a:r>
              <a:rPr lang="nl-NL" sz="1000" b="0" dirty="0">
                <a:solidFill>
                  <a:schemeClr val="accent1"/>
                </a:solidFill>
              </a:rPr>
              <a:t>. </a:t>
            </a:r>
            <a:r>
              <a:rPr lang="nl-NL" sz="1000" b="0" dirty="0" err="1">
                <a:solidFill>
                  <a:schemeClr val="accent1"/>
                </a:solidFill>
              </a:rPr>
              <a:t>Because</a:t>
            </a:r>
            <a:r>
              <a:rPr lang="nl-NL" sz="1000" b="0" dirty="0">
                <a:solidFill>
                  <a:schemeClr val="accent1"/>
                </a:solidFill>
              </a:rPr>
              <a:t> of Alert Online </a:t>
            </a:r>
            <a:r>
              <a:rPr lang="nl-NL" sz="1000" b="0" dirty="0" err="1">
                <a:solidFill>
                  <a:schemeClr val="accent1"/>
                </a:solidFill>
              </a:rPr>
              <a:t>and</a:t>
            </a:r>
            <a:r>
              <a:rPr lang="nl-NL" sz="1000" b="0" dirty="0">
                <a:solidFill>
                  <a:schemeClr val="accent1"/>
                </a:solidFill>
              </a:rPr>
              <a:t> The </a:t>
            </a:r>
            <a:r>
              <a:rPr lang="nl-NL" sz="1000" b="0" dirty="0" err="1">
                <a:solidFill>
                  <a:schemeClr val="accent1"/>
                </a:solidFill>
              </a:rPr>
              <a:t>One</a:t>
            </a:r>
            <a:r>
              <a:rPr lang="nl-NL" sz="1000" b="0" dirty="0">
                <a:solidFill>
                  <a:schemeClr val="accent1"/>
                </a:solidFill>
              </a:rPr>
              <a:t> Conference, </a:t>
            </a:r>
            <a:r>
              <a:rPr lang="nl-NL" sz="1000" b="0" dirty="0" err="1">
                <a:solidFill>
                  <a:schemeClr val="accent1"/>
                </a:solidFill>
              </a:rPr>
              <a:t>this</a:t>
            </a:r>
            <a:r>
              <a:rPr lang="nl-NL" sz="1000" b="0" dirty="0">
                <a:solidFill>
                  <a:schemeClr val="accent1"/>
                </a:solidFill>
              </a:rPr>
              <a:t> week is </a:t>
            </a:r>
            <a:r>
              <a:rPr lang="nl-NL" sz="1000" b="0" dirty="0" err="1">
                <a:solidFill>
                  <a:schemeClr val="accent1"/>
                </a:solidFill>
              </a:rPr>
              <a:t>the</a:t>
            </a:r>
            <a:r>
              <a:rPr lang="nl-NL" sz="1000" b="0" dirty="0">
                <a:solidFill>
                  <a:schemeClr val="accent1"/>
                </a:solidFill>
              </a:rPr>
              <a:t> </a:t>
            </a:r>
            <a:r>
              <a:rPr lang="nl-NL" sz="1000" b="0" dirty="0" err="1">
                <a:solidFill>
                  <a:schemeClr val="accent1"/>
                </a:solidFill>
              </a:rPr>
              <a:t>ideal</a:t>
            </a:r>
            <a:r>
              <a:rPr lang="nl-NL" sz="1000" b="0" dirty="0">
                <a:solidFill>
                  <a:schemeClr val="accent1"/>
                </a:solidFill>
              </a:rPr>
              <a:t> moment </a:t>
            </a:r>
            <a:r>
              <a:rPr lang="nl-NL" sz="1000" b="0" dirty="0" err="1">
                <a:solidFill>
                  <a:schemeClr val="accent1"/>
                </a:solidFill>
              </a:rPr>
              <a:t>to</a:t>
            </a:r>
            <a:r>
              <a:rPr lang="nl-NL" sz="1000" b="0" dirty="0">
                <a:solidFill>
                  <a:schemeClr val="accent1"/>
                </a:solidFill>
              </a:rPr>
              <a:t> </a:t>
            </a:r>
            <a:r>
              <a:rPr lang="nl-NL" sz="1000" b="0" dirty="0" err="1">
                <a:solidFill>
                  <a:schemeClr val="accent1"/>
                </a:solidFill>
              </a:rPr>
              <a:t>organise</a:t>
            </a:r>
            <a:r>
              <a:rPr lang="nl-NL" sz="1000" b="0" dirty="0">
                <a:solidFill>
                  <a:schemeClr val="accent1"/>
                </a:solidFill>
              </a:rPr>
              <a:t> </a:t>
            </a:r>
            <a:r>
              <a:rPr lang="nl-NL" sz="1000" b="0" dirty="0" err="1">
                <a:solidFill>
                  <a:schemeClr val="accent1"/>
                </a:solidFill>
              </a:rPr>
              <a:t>the</a:t>
            </a:r>
            <a:r>
              <a:rPr lang="nl-NL" sz="1000" b="0" dirty="0">
                <a:solidFill>
                  <a:schemeClr val="accent1"/>
                </a:solidFill>
              </a:rPr>
              <a:t> </a:t>
            </a:r>
            <a:r>
              <a:rPr lang="nl-NL" sz="1000" b="0" dirty="0" err="1">
                <a:solidFill>
                  <a:schemeClr val="accent1"/>
                </a:solidFill>
              </a:rPr>
              <a:t>third</a:t>
            </a:r>
            <a:r>
              <a:rPr lang="nl-NL" sz="1000" b="0" dirty="0">
                <a:solidFill>
                  <a:schemeClr val="accent1"/>
                </a:solidFill>
              </a:rPr>
              <a:t> </a:t>
            </a:r>
            <a:r>
              <a:rPr lang="nl-NL" sz="1000" b="0" dirty="0" err="1">
                <a:solidFill>
                  <a:schemeClr val="accent1"/>
                </a:solidFill>
              </a:rPr>
              <a:t>edition</a:t>
            </a:r>
            <a:r>
              <a:rPr lang="nl-NL" sz="1000" b="0" dirty="0">
                <a:solidFill>
                  <a:schemeClr val="accent1"/>
                </a:solidFill>
              </a:rPr>
              <a:t> of </a:t>
            </a:r>
            <a:r>
              <a:rPr lang="nl-NL" sz="1000" b="0" dirty="0" err="1">
                <a:solidFill>
                  <a:schemeClr val="accent1"/>
                </a:solidFill>
              </a:rPr>
              <a:t>the</a:t>
            </a:r>
            <a:r>
              <a:rPr lang="nl-NL" sz="1000" b="0" dirty="0">
                <a:solidFill>
                  <a:schemeClr val="accent1"/>
                </a:solidFill>
              </a:rPr>
              <a:t> Cyber Security Week (CSW) in The Hague, </a:t>
            </a:r>
            <a:r>
              <a:rPr lang="nl-NL" sz="1000" b="0" dirty="0" err="1">
                <a:solidFill>
                  <a:schemeClr val="accent1"/>
                </a:solidFill>
              </a:rPr>
              <a:t>the</a:t>
            </a:r>
            <a:r>
              <a:rPr lang="nl-NL" sz="1000" b="0" dirty="0">
                <a:solidFill>
                  <a:schemeClr val="accent1"/>
                </a:solidFill>
              </a:rPr>
              <a:t> Netherlands. Do </a:t>
            </a:r>
            <a:r>
              <a:rPr lang="nl-NL" sz="1000" b="0" dirty="0" err="1">
                <a:solidFill>
                  <a:schemeClr val="accent1"/>
                </a:solidFill>
              </a:rPr>
              <a:t>you</a:t>
            </a:r>
            <a:r>
              <a:rPr lang="nl-NL" sz="1000" b="0" dirty="0">
                <a:solidFill>
                  <a:schemeClr val="accent1"/>
                </a:solidFill>
              </a:rPr>
              <a:t> want </a:t>
            </a:r>
            <a:r>
              <a:rPr lang="nl-NL" sz="1000" b="0" dirty="0" err="1">
                <a:solidFill>
                  <a:schemeClr val="accent1"/>
                </a:solidFill>
              </a:rPr>
              <a:t>to</a:t>
            </a:r>
            <a:r>
              <a:rPr lang="nl-NL" sz="1000" b="0" dirty="0">
                <a:solidFill>
                  <a:schemeClr val="accent1"/>
                </a:solidFill>
              </a:rPr>
              <a:t> </a:t>
            </a:r>
            <a:r>
              <a:rPr lang="nl-NL" sz="1000" b="0" dirty="0" err="1">
                <a:solidFill>
                  <a:schemeClr val="accent1"/>
                </a:solidFill>
              </a:rPr>
              <a:t>participate</a:t>
            </a:r>
            <a:r>
              <a:rPr lang="nl-NL" sz="1000" b="0" dirty="0">
                <a:solidFill>
                  <a:schemeClr val="accent1"/>
                </a:solidFill>
              </a:rPr>
              <a:t> in </a:t>
            </a:r>
            <a:r>
              <a:rPr lang="nl-NL" sz="1000" b="0" dirty="0" err="1">
                <a:solidFill>
                  <a:schemeClr val="accent1"/>
                </a:solidFill>
              </a:rPr>
              <a:t>the</a:t>
            </a:r>
            <a:r>
              <a:rPr lang="nl-NL" sz="1000" b="0" dirty="0">
                <a:solidFill>
                  <a:schemeClr val="accent1"/>
                </a:solidFill>
              </a:rPr>
              <a:t> CSW </a:t>
            </a:r>
            <a:r>
              <a:rPr lang="nl-NL" sz="1000" b="0" dirty="0" err="1">
                <a:solidFill>
                  <a:schemeClr val="accent1"/>
                </a:solidFill>
              </a:rPr>
              <a:t>programme</a:t>
            </a:r>
            <a:r>
              <a:rPr lang="nl-NL" sz="1000" b="0" dirty="0">
                <a:solidFill>
                  <a:schemeClr val="accent1"/>
                </a:solidFill>
              </a:rPr>
              <a:t>? </a:t>
            </a:r>
            <a:r>
              <a:rPr lang="nl-NL" sz="1000" b="0" dirty="0" err="1">
                <a:solidFill>
                  <a:schemeClr val="accent1"/>
                </a:solidFill>
              </a:rPr>
              <a:t>Please</a:t>
            </a:r>
            <a:r>
              <a:rPr lang="nl-NL" sz="1000" b="0" dirty="0">
                <a:solidFill>
                  <a:schemeClr val="accent1"/>
                </a:solidFill>
              </a:rPr>
              <a:t> let </a:t>
            </a:r>
            <a:r>
              <a:rPr lang="nl-NL" sz="1000" b="0" dirty="0" err="1">
                <a:solidFill>
                  <a:schemeClr val="accent1"/>
                </a:solidFill>
              </a:rPr>
              <a:t>us</a:t>
            </a:r>
            <a:r>
              <a:rPr lang="nl-NL" sz="1000" b="0" dirty="0">
                <a:solidFill>
                  <a:schemeClr val="accent1"/>
                </a:solidFill>
              </a:rPr>
              <a:t> </a:t>
            </a:r>
            <a:r>
              <a:rPr lang="nl-NL" sz="1000" b="0" dirty="0" err="1">
                <a:solidFill>
                  <a:schemeClr val="accent1"/>
                </a:solidFill>
              </a:rPr>
              <a:t>know</a:t>
            </a:r>
            <a:r>
              <a:rPr lang="nl-NL" sz="1000" b="0" dirty="0">
                <a:solidFill>
                  <a:schemeClr val="accent1"/>
                </a:solidFill>
              </a:rPr>
              <a:t>!</a:t>
            </a:r>
            <a:br>
              <a:rPr lang="en-GB" sz="1000" b="0" dirty="0">
                <a:solidFill>
                  <a:schemeClr val="accent1"/>
                </a:solidFill>
              </a:rPr>
            </a:br>
            <a:endParaRPr lang="nl-NL" sz="900" b="0" dirty="0">
              <a:solidFill>
                <a:schemeClr val="accent1"/>
              </a:solidFill>
            </a:endParaRPr>
          </a:p>
          <a:p>
            <a:r>
              <a:rPr lang="nl-NL" dirty="0">
                <a:latin typeface="Arial" panose="020B0604020202020204" pitchFamily="34" charset="0"/>
                <a:cs typeface="Arial" panose="020B0604020202020204" pitchFamily="34" charset="0"/>
              </a:rPr>
              <a:t>Call </a:t>
            </a:r>
            <a:r>
              <a:rPr lang="nl-NL" dirty="0" err="1">
                <a:latin typeface="Arial" panose="020B0604020202020204" pitchFamily="34" charset="0"/>
                <a:cs typeface="Arial" panose="020B0604020202020204" pitchFamily="34" charset="0"/>
              </a:rPr>
              <a:t>for</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Participation</a:t>
            </a:r>
            <a:r>
              <a:rPr lang="nl-NL" dirty="0">
                <a:latin typeface="Arial" panose="020B0604020202020204" pitchFamily="34" charset="0"/>
                <a:cs typeface="Arial" panose="020B0604020202020204" pitchFamily="34" charset="0"/>
              </a:rPr>
              <a:t> Cyber Security Week: </a:t>
            </a:r>
            <a:r>
              <a:rPr lang="nl-NL" dirty="0" err="1">
                <a:latin typeface="Arial" panose="020B0604020202020204" pitchFamily="34" charset="0"/>
                <a:cs typeface="Arial" panose="020B0604020202020204" pitchFamily="34" charset="0"/>
              </a:rPr>
              <a:t>Congress</a:t>
            </a:r>
            <a:r>
              <a:rPr lang="nl-NL" dirty="0">
                <a:latin typeface="Arial" panose="020B0604020202020204" pitchFamily="34" charset="0"/>
                <a:cs typeface="Arial" panose="020B0604020202020204" pitchFamily="34" charset="0"/>
              </a:rPr>
              <a:t> &amp; Expo on 4-5 </a:t>
            </a:r>
            <a:r>
              <a:rPr lang="nl-NL" dirty="0" err="1">
                <a:latin typeface="Arial" panose="020B0604020202020204" pitchFamily="34" charset="0"/>
                <a:cs typeface="Arial" panose="020B0604020202020204" pitchFamily="34" charset="0"/>
              </a:rPr>
              <a:t>Oct</a:t>
            </a:r>
            <a:r>
              <a:rPr lang="nl-NL" dirty="0">
                <a:latin typeface="Arial" panose="020B0604020202020204" pitchFamily="34" charset="0"/>
                <a:cs typeface="Arial" panose="020B0604020202020204" pitchFamily="34" charset="0"/>
              </a:rPr>
              <a:t>.</a:t>
            </a:r>
            <a:br>
              <a:rPr lang="nl-NL" dirty="0">
                <a:latin typeface="Arial" panose="020B0604020202020204" pitchFamily="34" charset="0"/>
                <a:cs typeface="Arial" panose="020B0604020202020204" pitchFamily="34" charset="0"/>
              </a:rPr>
            </a:br>
            <a:r>
              <a:rPr lang="nl-NL" sz="900" b="0" dirty="0" err="1">
                <a:solidFill>
                  <a:srgbClr val="666666"/>
                </a:solidFill>
                <a:latin typeface="Arial" panose="020B0604020202020204" pitchFamily="34" charset="0"/>
                <a:cs typeface="Arial" panose="020B0604020202020204" pitchFamily="34" charset="0"/>
              </a:rPr>
              <a:t>If</a:t>
            </a:r>
            <a:r>
              <a:rPr lang="nl-NL" sz="900" b="0" dirty="0">
                <a:solidFill>
                  <a:srgbClr val="666666"/>
                </a:solidFill>
                <a:latin typeface="Arial" panose="020B0604020202020204" pitchFamily="34" charset="0"/>
                <a:cs typeface="Arial" panose="020B0604020202020204" pitchFamily="34" charset="0"/>
              </a:rPr>
              <a:t> </a:t>
            </a:r>
            <a:r>
              <a:rPr lang="nl-NL" sz="900" b="0" dirty="0" err="1">
                <a:solidFill>
                  <a:srgbClr val="666666"/>
                </a:solidFill>
                <a:latin typeface="Arial" panose="020B0604020202020204" pitchFamily="34" charset="0"/>
                <a:cs typeface="Arial" panose="020B0604020202020204" pitchFamily="34" charset="0"/>
              </a:rPr>
              <a:t>you</a:t>
            </a:r>
            <a:r>
              <a:rPr lang="nl-NL" sz="900" b="0" dirty="0">
                <a:solidFill>
                  <a:srgbClr val="666666"/>
                </a:solidFill>
                <a:latin typeface="Arial" panose="020B0604020202020204" pitchFamily="34" charset="0"/>
                <a:cs typeface="Arial" panose="020B0604020202020204" pitchFamily="34" charset="0"/>
              </a:rPr>
              <a:t> </a:t>
            </a:r>
            <a:r>
              <a:rPr lang="nl-NL" sz="900" b="0" dirty="0" err="1">
                <a:solidFill>
                  <a:srgbClr val="666666"/>
                </a:solidFill>
                <a:latin typeface="Arial" panose="020B0604020202020204" pitchFamily="34" charset="0"/>
                <a:cs typeface="Arial" panose="020B0604020202020204" pitchFamily="34" charset="0"/>
              </a:rPr>
              <a:t>would</a:t>
            </a:r>
            <a:r>
              <a:rPr lang="nl-NL" sz="900" b="0" dirty="0">
                <a:solidFill>
                  <a:srgbClr val="666666"/>
                </a:solidFill>
                <a:latin typeface="Arial" panose="020B0604020202020204" pitchFamily="34" charset="0"/>
                <a:cs typeface="Arial" panose="020B0604020202020204" pitchFamily="34" charset="0"/>
              </a:rPr>
              <a:t> like </a:t>
            </a:r>
            <a:r>
              <a:rPr lang="nl-NL" sz="900" b="0" dirty="0" err="1">
                <a:solidFill>
                  <a:srgbClr val="666666"/>
                </a:solidFill>
                <a:latin typeface="Arial" panose="020B0604020202020204" pitchFamily="34" charset="0"/>
                <a:cs typeface="Arial" panose="020B0604020202020204" pitchFamily="34" charset="0"/>
              </a:rPr>
              <a:t>to</a:t>
            </a:r>
            <a:r>
              <a:rPr lang="nl-NL" sz="900" b="0" dirty="0">
                <a:solidFill>
                  <a:srgbClr val="666666"/>
                </a:solidFill>
                <a:latin typeface="Arial" panose="020B0604020202020204" pitchFamily="34" charset="0"/>
                <a:cs typeface="Arial" panose="020B0604020202020204" pitchFamily="34" charset="0"/>
              </a:rPr>
              <a:t> display </a:t>
            </a:r>
            <a:r>
              <a:rPr lang="nl-NL" sz="900" b="0" dirty="0" err="1">
                <a:solidFill>
                  <a:srgbClr val="666666"/>
                </a:solidFill>
                <a:latin typeface="Arial" panose="020B0604020202020204" pitchFamily="34" charset="0"/>
                <a:cs typeface="Arial" panose="020B0604020202020204" pitchFamily="34" charset="0"/>
              </a:rPr>
              <a:t>your</a:t>
            </a:r>
            <a:r>
              <a:rPr lang="nl-NL" sz="900" b="0" dirty="0">
                <a:solidFill>
                  <a:srgbClr val="666666"/>
                </a:solidFill>
                <a:latin typeface="Arial" panose="020B0604020202020204" pitchFamily="34" charset="0"/>
                <a:cs typeface="Arial" panose="020B0604020202020204" pitchFamily="34" charset="0"/>
              </a:rPr>
              <a:t> cyber security </a:t>
            </a:r>
            <a:r>
              <a:rPr lang="nl-NL" sz="900" b="0" dirty="0" err="1">
                <a:solidFill>
                  <a:srgbClr val="666666"/>
                </a:solidFill>
                <a:latin typeface="Arial" panose="020B0604020202020204" pitchFamily="34" charset="0"/>
                <a:cs typeface="Arial" panose="020B0604020202020204" pitchFamily="34" charset="0"/>
              </a:rPr>
              <a:t>innovation</a:t>
            </a:r>
            <a:r>
              <a:rPr lang="nl-NL" sz="900" b="0" dirty="0">
                <a:solidFill>
                  <a:srgbClr val="666666"/>
                </a:solidFill>
                <a:latin typeface="Arial" panose="020B0604020202020204" pitchFamily="34" charset="0"/>
                <a:cs typeface="Arial" panose="020B0604020202020204" pitchFamily="34" charset="0"/>
              </a:rPr>
              <a:t> at </a:t>
            </a:r>
            <a:r>
              <a:rPr lang="nl-NL" sz="900" b="0" dirty="0" err="1">
                <a:solidFill>
                  <a:srgbClr val="666666"/>
                </a:solidFill>
                <a:latin typeface="Arial" panose="020B0604020202020204" pitchFamily="34" charset="0"/>
                <a:cs typeface="Arial" panose="020B0604020202020204" pitchFamily="34" charset="0"/>
              </a:rPr>
              <a:t>the</a:t>
            </a:r>
            <a:r>
              <a:rPr lang="nl-NL" sz="900" b="0" dirty="0">
                <a:solidFill>
                  <a:srgbClr val="666666"/>
                </a:solidFill>
                <a:latin typeface="Arial" panose="020B0604020202020204" pitchFamily="34" charset="0"/>
                <a:cs typeface="Arial" panose="020B0604020202020204" pitchFamily="34" charset="0"/>
              </a:rPr>
              <a:t> Expo, </a:t>
            </a:r>
            <a:r>
              <a:rPr lang="nl-NL" sz="900" b="0" dirty="0" err="1">
                <a:solidFill>
                  <a:srgbClr val="666666"/>
                </a:solidFill>
                <a:latin typeface="Arial" panose="020B0604020202020204" pitchFamily="34" charset="0"/>
                <a:cs typeface="Arial" panose="020B0604020202020204" pitchFamily="34" charset="0"/>
              </a:rPr>
              <a:t>please</a:t>
            </a:r>
            <a:r>
              <a:rPr lang="nl-NL" sz="900" b="0" dirty="0">
                <a:solidFill>
                  <a:srgbClr val="666666"/>
                </a:solidFill>
                <a:latin typeface="Arial" panose="020B0604020202020204" pitchFamily="34" charset="0"/>
                <a:cs typeface="Arial" panose="020B0604020202020204" pitchFamily="34" charset="0"/>
              </a:rPr>
              <a:t> let </a:t>
            </a:r>
            <a:r>
              <a:rPr lang="nl-NL" sz="900" b="0" dirty="0" err="1">
                <a:solidFill>
                  <a:srgbClr val="666666"/>
                </a:solidFill>
                <a:latin typeface="Arial" panose="020B0604020202020204" pitchFamily="34" charset="0"/>
                <a:cs typeface="Arial" panose="020B0604020202020204" pitchFamily="34" charset="0"/>
              </a:rPr>
              <a:t>us</a:t>
            </a:r>
            <a:r>
              <a:rPr lang="nl-NL" sz="900" b="0" dirty="0">
                <a:solidFill>
                  <a:srgbClr val="666666"/>
                </a:solidFill>
                <a:latin typeface="Arial" panose="020B0604020202020204" pitchFamily="34" charset="0"/>
                <a:cs typeface="Arial" panose="020B0604020202020204" pitchFamily="34" charset="0"/>
              </a:rPr>
              <a:t> </a:t>
            </a:r>
            <a:r>
              <a:rPr lang="nl-NL" sz="900" b="0" dirty="0" err="1">
                <a:solidFill>
                  <a:srgbClr val="666666"/>
                </a:solidFill>
                <a:latin typeface="Arial" panose="020B0604020202020204" pitchFamily="34" charset="0"/>
                <a:cs typeface="Arial" panose="020B0604020202020204" pitchFamily="34" charset="0"/>
              </a:rPr>
              <a:t>know</a:t>
            </a:r>
            <a:r>
              <a:rPr lang="nl-NL" sz="900" dirty="0">
                <a:solidFill>
                  <a:srgbClr val="666666"/>
                </a:solidFill>
                <a:latin typeface="Arial" panose="020B0604020202020204" pitchFamily="34" charset="0"/>
                <a:cs typeface="Arial" panose="020B0604020202020204" pitchFamily="34" charset="0"/>
              </a:rPr>
              <a:t> </a:t>
            </a:r>
            <a:r>
              <a:rPr lang="nl-NL" sz="900" b="0" dirty="0" err="1">
                <a:solidFill>
                  <a:srgbClr val="666666"/>
                </a:solidFill>
                <a:latin typeface="Arial" panose="020B0604020202020204" pitchFamily="34" charset="0"/>
                <a:cs typeface="Arial" panose="020B0604020202020204" pitchFamily="34" charset="0"/>
              </a:rPr>
              <a:t>by</a:t>
            </a:r>
            <a:r>
              <a:rPr lang="nl-NL" sz="900" b="0" dirty="0">
                <a:solidFill>
                  <a:srgbClr val="666666"/>
                </a:solidFill>
                <a:latin typeface="Arial" panose="020B0604020202020204" pitchFamily="34" charset="0"/>
                <a:cs typeface="Arial" panose="020B0604020202020204" pitchFamily="34" charset="0"/>
              </a:rPr>
              <a:t> consulting </a:t>
            </a:r>
            <a:r>
              <a:rPr lang="nl-NL" sz="900" b="0" dirty="0" err="1">
                <a:solidFill>
                  <a:srgbClr val="666666"/>
                </a:solidFill>
                <a:latin typeface="Arial" panose="020B0604020202020204" pitchFamily="34" charset="0"/>
                <a:cs typeface="Arial" panose="020B0604020202020204" pitchFamily="34" charset="0"/>
              </a:rPr>
              <a:t>the</a:t>
            </a:r>
            <a:r>
              <a:rPr lang="nl-NL" sz="900" b="0" dirty="0">
                <a:solidFill>
                  <a:srgbClr val="666666"/>
                </a:solidFill>
                <a:latin typeface="Arial" panose="020B0604020202020204" pitchFamily="34" charset="0"/>
                <a:cs typeface="Arial" panose="020B0604020202020204" pitchFamily="34" charset="0"/>
              </a:rPr>
              <a:t> CSW </a:t>
            </a:r>
            <a:r>
              <a:rPr lang="nl-NL" sz="900" b="0" dirty="0" err="1">
                <a:solidFill>
                  <a:srgbClr val="666666"/>
                </a:solidFill>
                <a:latin typeface="Arial" panose="020B0604020202020204" pitchFamily="34" charset="0"/>
                <a:cs typeface="Arial" panose="020B0604020202020204" pitchFamily="34" charset="0"/>
              </a:rPr>
              <a:t>coordinator</a:t>
            </a:r>
            <a:r>
              <a:rPr lang="nl-NL" sz="900" b="0" dirty="0">
                <a:solidFill>
                  <a:srgbClr val="666666"/>
                </a:solidFill>
                <a:latin typeface="Arial" panose="020B0604020202020204" pitchFamily="34" charset="0"/>
                <a:cs typeface="Arial" panose="020B0604020202020204" pitchFamily="34" charset="0"/>
              </a:rPr>
              <a:t> via: </a:t>
            </a:r>
            <a:r>
              <a:rPr lang="nl-NL" sz="900" b="0" dirty="0">
                <a:solidFill>
                  <a:srgbClr val="666666"/>
                </a:solidFill>
                <a:latin typeface="Arial" panose="020B0604020202020204" pitchFamily="34" charset="0"/>
                <a:cs typeface="Arial" panose="020B0604020202020204" pitchFamily="34" charset="0"/>
                <a:hlinkClick r:id="rId2"/>
              </a:rPr>
              <a:t>coordination@cybersecurityweek.nl</a:t>
            </a:r>
            <a:r>
              <a:rPr lang="nl-NL" sz="900" b="0" dirty="0">
                <a:solidFill>
                  <a:srgbClr val="666666"/>
                </a:solidFill>
                <a:latin typeface="Arial" panose="020B0604020202020204" pitchFamily="34" charset="0"/>
                <a:cs typeface="Arial" panose="020B0604020202020204" pitchFamily="34" charset="0"/>
              </a:rPr>
              <a:t>. </a:t>
            </a:r>
          </a:p>
          <a:p>
            <a:endParaRPr lang="nl-NL" sz="900" b="0" dirty="0">
              <a:solidFill>
                <a:srgbClr val="666666"/>
              </a:solidFill>
              <a:latin typeface="Arial"/>
              <a:cs typeface="Arial"/>
            </a:endParaRPr>
          </a:p>
          <a:p>
            <a:r>
              <a:rPr lang="nl-NL" sz="900" b="0" dirty="0">
                <a:solidFill>
                  <a:srgbClr val="666666"/>
                </a:solidFill>
                <a:latin typeface="Arial"/>
                <a:cs typeface="Arial"/>
              </a:rPr>
              <a:t>On </a:t>
            </a:r>
            <a:r>
              <a:rPr lang="nl-NL" sz="900" b="0" dirty="0" err="1">
                <a:solidFill>
                  <a:srgbClr val="666666"/>
                </a:solidFill>
                <a:latin typeface="Arial"/>
                <a:cs typeface="Arial"/>
              </a:rPr>
              <a:t>the</a:t>
            </a:r>
            <a:r>
              <a:rPr lang="nl-NL" sz="900" b="0" dirty="0">
                <a:solidFill>
                  <a:srgbClr val="666666"/>
                </a:solidFill>
                <a:latin typeface="Arial"/>
                <a:cs typeface="Arial"/>
              </a:rPr>
              <a:t> </a:t>
            </a:r>
            <a:r>
              <a:rPr lang="nl-NL" sz="900" b="0" dirty="0" err="1">
                <a:solidFill>
                  <a:srgbClr val="666666"/>
                </a:solidFill>
                <a:latin typeface="Arial"/>
                <a:cs typeface="Arial"/>
              </a:rPr>
              <a:t>following</a:t>
            </a:r>
            <a:r>
              <a:rPr lang="nl-NL" sz="900" b="0" dirty="0">
                <a:solidFill>
                  <a:srgbClr val="666666"/>
                </a:solidFill>
                <a:latin typeface="Arial"/>
                <a:cs typeface="Arial"/>
              </a:rPr>
              <a:t> pages </a:t>
            </a:r>
            <a:r>
              <a:rPr lang="nl-NL" sz="900" b="0" dirty="0" err="1">
                <a:solidFill>
                  <a:srgbClr val="666666"/>
                </a:solidFill>
                <a:latin typeface="Arial"/>
                <a:cs typeface="Arial"/>
              </a:rPr>
              <a:t>you</a:t>
            </a:r>
            <a:r>
              <a:rPr lang="nl-NL" sz="900" b="0" dirty="0">
                <a:solidFill>
                  <a:srgbClr val="666666"/>
                </a:solidFill>
                <a:latin typeface="Arial"/>
                <a:cs typeface="Arial"/>
              </a:rPr>
              <a:t> </a:t>
            </a:r>
            <a:r>
              <a:rPr lang="nl-NL" sz="900" b="0" dirty="0" err="1">
                <a:solidFill>
                  <a:srgbClr val="666666"/>
                </a:solidFill>
                <a:latin typeface="Arial"/>
                <a:cs typeface="Arial"/>
              </a:rPr>
              <a:t>will</a:t>
            </a:r>
            <a:r>
              <a:rPr lang="nl-NL" sz="900" b="0" dirty="0">
                <a:solidFill>
                  <a:srgbClr val="666666"/>
                </a:solidFill>
                <a:latin typeface="Arial"/>
                <a:cs typeface="Arial"/>
              </a:rPr>
              <a:t> </a:t>
            </a:r>
            <a:r>
              <a:rPr lang="nl-NL" sz="900" b="0" dirty="0" err="1">
                <a:solidFill>
                  <a:srgbClr val="666666"/>
                </a:solidFill>
                <a:latin typeface="Arial"/>
                <a:cs typeface="Arial"/>
              </a:rPr>
              <a:t>find</a:t>
            </a:r>
            <a:r>
              <a:rPr lang="nl-NL" sz="900" b="0" dirty="0">
                <a:solidFill>
                  <a:srgbClr val="666666"/>
                </a:solidFill>
                <a:latin typeface="Arial"/>
                <a:cs typeface="Arial"/>
              </a:rPr>
              <a:t> more information </a:t>
            </a:r>
            <a:r>
              <a:rPr lang="nl-NL" sz="900" b="0" dirty="0" err="1">
                <a:solidFill>
                  <a:srgbClr val="666666"/>
                </a:solidFill>
                <a:latin typeface="Arial"/>
                <a:cs typeface="Arial"/>
              </a:rPr>
              <a:t>and</a:t>
            </a:r>
            <a:r>
              <a:rPr lang="nl-NL" sz="900" b="0" dirty="0">
                <a:solidFill>
                  <a:srgbClr val="666666"/>
                </a:solidFill>
                <a:latin typeface="Arial"/>
                <a:cs typeface="Arial"/>
              </a:rPr>
              <a:t> </a:t>
            </a:r>
            <a:r>
              <a:rPr lang="nl-NL" sz="900" b="0" dirty="0" err="1">
                <a:solidFill>
                  <a:srgbClr val="666666"/>
                </a:solidFill>
                <a:latin typeface="Arial"/>
                <a:cs typeface="Arial"/>
              </a:rPr>
              <a:t>guidelines</a:t>
            </a:r>
            <a:r>
              <a:rPr lang="nl-NL" sz="900" b="0" dirty="0">
                <a:solidFill>
                  <a:srgbClr val="666666"/>
                </a:solidFill>
                <a:latin typeface="Arial"/>
                <a:cs typeface="Arial"/>
              </a:rPr>
              <a:t> </a:t>
            </a:r>
            <a:r>
              <a:rPr lang="nl-NL" sz="900" b="0" dirty="0" err="1">
                <a:solidFill>
                  <a:srgbClr val="666666"/>
                </a:solidFill>
                <a:latin typeface="Arial"/>
                <a:cs typeface="Arial"/>
              </a:rPr>
              <a:t>for</a:t>
            </a:r>
            <a:r>
              <a:rPr lang="nl-NL" sz="900" b="0" dirty="0">
                <a:solidFill>
                  <a:srgbClr val="666666"/>
                </a:solidFill>
                <a:latin typeface="Arial"/>
                <a:cs typeface="Arial"/>
              </a:rPr>
              <a:t> </a:t>
            </a:r>
            <a:r>
              <a:rPr lang="nl-NL" sz="900" b="0" dirty="0" err="1">
                <a:solidFill>
                  <a:srgbClr val="666666"/>
                </a:solidFill>
                <a:latin typeface="Arial"/>
                <a:cs typeface="Arial"/>
              </a:rPr>
              <a:t>the</a:t>
            </a:r>
            <a:r>
              <a:rPr lang="nl-NL" sz="900" b="0" dirty="0">
                <a:solidFill>
                  <a:srgbClr val="666666"/>
                </a:solidFill>
                <a:latin typeface="Arial"/>
                <a:cs typeface="Arial"/>
              </a:rPr>
              <a:t> CSW Expo.</a:t>
            </a:r>
          </a:p>
          <a:p>
            <a:r>
              <a:rPr lang="nl-NL" sz="900" b="0" dirty="0">
                <a:solidFill>
                  <a:srgbClr val="666666"/>
                </a:solidFill>
                <a:latin typeface="Arial"/>
                <a:cs typeface="Arial"/>
              </a:rPr>
              <a:t>Deadlines </a:t>
            </a:r>
            <a:r>
              <a:rPr lang="nl-NL" sz="900" b="0" dirty="0" err="1">
                <a:solidFill>
                  <a:srgbClr val="666666"/>
                </a:solidFill>
                <a:latin typeface="Arial"/>
                <a:cs typeface="Arial"/>
              </a:rPr>
              <a:t>for</a:t>
            </a:r>
            <a:r>
              <a:rPr lang="nl-NL" sz="900" b="0" dirty="0">
                <a:solidFill>
                  <a:srgbClr val="666666"/>
                </a:solidFill>
                <a:latin typeface="Arial"/>
                <a:cs typeface="Arial"/>
              </a:rPr>
              <a:t> </a:t>
            </a:r>
            <a:r>
              <a:rPr lang="nl-NL" sz="900" b="0" dirty="0" err="1">
                <a:solidFill>
                  <a:srgbClr val="666666"/>
                </a:solidFill>
                <a:latin typeface="Arial"/>
                <a:cs typeface="Arial"/>
              </a:rPr>
              <a:t>submitting</a:t>
            </a:r>
            <a:r>
              <a:rPr lang="nl-NL" sz="900" b="0" dirty="0">
                <a:solidFill>
                  <a:srgbClr val="666666"/>
                </a:solidFill>
                <a:latin typeface="Arial"/>
                <a:cs typeface="Arial"/>
              </a:rPr>
              <a:t> </a:t>
            </a:r>
            <a:r>
              <a:rPr lang="nl-NL" sz="900" b="0" dirty="0" err="1">
                <a:solidFill>
                  <a:srgbClr val="666666"/>
                </a:solidFill>
                <a:latin typeface="Arial"/>
                <a:cs typeface="Arial"/>
              </a:rPr>
              <a:t>for</a:t>
            </a:r>
            <a:r>
              <a:rPr lang="nl-NL" sz="900" b="0" dirty="0">
                <a:solidFill>
                  <a:srgbClr val="666666"/>
                </a:solidFill>
                <a:latin typeface="Arial"/>
                <a:cs typeface="Arial"/>
              </a:rPr>
              <a:t> </a:t>
            </a:r>
            <a:r>
              <a:rPr lang="nl-NL" sz="900" b="0" dirty="0" err="1">
                <a:solidFill>
                  <a:srgbClr val="666666"/>
                </a:solidFill>
                <a:latin typeface="Arial"/>
                <a:cs typeface="Arial"/>
              </a:rPr>
              <a:t>the</a:t>
            </a:r>
            <a:r>
              <a:rPr lang="nl-NL" sz="900" b="0" dirty="0">
                <a:solidFill>
                  <a:srgbClr val="666666"/>
                </a:solidFill>
                <a:latin typeface="Arial"/>
                <a:cs typeface="Arial"/>
              </a:rPr>
              <a:t> CSW Expo is </a:t>
            </a:r>
          </a:p>
          <a:p>
            <a:r>
              <a:rPr lang="nl-NL" sz="900" dirty="0">
                <a:solidFill>
                  <a:srgbClr val="666666"/>
                </a:solidFill>
                <a:latin typeface="Arial"/>
                <a:cs typeface="Arial"/>
              </a:rPr>
              <a:t>31 August 2018</a:t>
            </a:r>
          </a:p>
          <a:p>
            <a:endParaRPr lang="nl-NL" sz="900" b="0" dirty="0">
              <a:solidFill>
                <a:srgbClr val="666666"/>
              </a:solidFill>
              <a:latin typeface="Arial" panose="020B0604020202020204" pitchFamily="34" charset="0"/>
              <a:cs typeface="Arial" panose="020B0604020202020204" pitchFamily="34" charset="0"/>
            </a:endParaRPr>
          </a:p>
          <a:p>
            <a:r>
              <a:rPr lang="en-GB" sz="900" b="0" dirty="0">
                <a:solidFill>
                  <a:srgbClr val="666666"/>
                </a:solidFill>
                <a:latin typeface="Arial" panose="020B0604020202020204" pitchFamily="34" charset="0"/>
                <a:cs typeface="Arial" panose="020B0604020202020204" pitchFamily="34" charset="0"/>
              </a:rPr>
              <a:t>If you are interested in sponsoring the CSW, you can also contact the CSW-coordinator.</a:t>
            </a:r>
          </a:p>
          <a:p>
            <a:pPr lvl="2" fontAlgn="base"/>
            <a:br>
              <a:rPr lang="en-GB" sz="1400" dirty="0"/>
            </a:br>
            <a:endParaRPr lang="en-US" dirty="0">
              <a:solidFill>
                <a:schemeClr val="tx2"/>
              </a:solidFill>
              <a:latin typeface="Arial" panose="020B0604020202020204" pitchFamily="34" charset="0"/>
              <a:cs typeface="Arial" panose="020B0604020202020204" pitchFamily="34" charset="0"/>
            </a:endParaRPr>
          </a:p>
          <a:p>
            <a:pPr lvl="2" fontAlgn="base"/>
            <a:endParaRPr lang="en-US" dirty="0">
              <a:solidFill>
                <a:schemeClr val="tx2"/>
              </a:solidFill>
              <a:latin typeface="Arial" panose="020B0604020202020204" pitchFamily="34" charset="0"/>
              <a:cs typeface="Arial" panose="020B0604020202020204" pitchFamily="34" charset="0"/>
            </a:endParaRPr>
          </a:p>
          <a:p>
            <a:endParaRPr lang="nl-NL" sz="900" b="0" dirty="0">
              <a:solidFill>
                <a:srgbClr val="666666"/>
              </a:solidFill>
              <a:latin typeface="Arial"/>
              <a:cs typeface="Arial"/>
            </a:endParaRPr>
          </a:p>
          <a:p>
            <a:endParaRPr lang="en-US" sz="1000" b="0" dirty="0">
              <a:solidFill>
                <a:schemeClr val="accent1"/>
              </a:solidFill>
            </a:endParaRPr>
          </a:p>
          <a:p>
            <a:endParaRPr lang="en-US" sz="1000" b="0" dirty="0">
              <a:solidFill>
                <a:schemeClr val="accent1"/>
              </a:solidFill>
            </a:endParaRPr>
          </a:p>
          <a:p>
            <a:endParaRPr lang="en-US" sz="1000" b="0" dirty="0">
              <a:solidFill>
                <a:schemeClr val="accent1"/>
              </a:solidFill>
            </a:endParaRPr>
          </a:p>
          <a:p>
            <a:endParaRPr lang="en-US" sz="1000" b="0" dirty="0">
              <a:solidFill>
                <a:schemeClr val="accent1"/>
              </a:solidFill>
            </a:endParaRPr>
          </a:p>
          <a:p>
            <a:endParaRPr lang="en-US" sz="1000" b="0" dirty="0">
              <a:solidFill>
                <a:schemeClr val="accent1"/>
              </a:solidFill>
            </a:endParaRPr>
          </a:p>
          <a:p>
            <a:endParaRPr lang="en-US" sz="1000" b="0" dirty="0">
              <a:solidFill>
                <a:schemeClr val="accent1"/>
              </a:solidFill>
            </a:endParaRPr>
          </a:p>
        </p:txBody>
      </p:sp>
      <p:sp>
        <p:nvSpPr>
          <p:cNvPr id="6" name="Titel 5"/>
          <p:cNvSpPr>
            <a:spLocks noGrp="1"/>
          </p:cNvSpPr>
          <p:nvPr>
            <p:ph type="title"/>
          </p:nvPr>
        </p:nvSpPr>
        <p:spPr>
          <a:xfrm>
            <a:off x="1015139" y="2266409"/>
            <a:ext cx="5065154" cy="1377912"/>
          </a:xfrm>
        </p:spPr>
        <p:txBody>
          <a:bodyPr/>
          <a:lstStyle/>
          <a:p>
            <a:pPr algn="ctr"/>
            <a:br>
              <a:rPr lang="en-US" dirty="0"/>
            </a:br>
            <a:r>
              <a:rPr lang="en-US" sz="1600" dirty="0"/>
              <a:t>Call for Participation: CSW 2018</a:t>
            </a:r>
            <a:br>
              <a:rPr lang="en-US" sz="1600" dirty="0"/>
            </a:br>
            <a:r>
              <a:rPr lang="en-US" sz="1600" dirty="0"/>
              <a:t>Join the expo!</a:t>
            </a:r>
            <a:br>
              <a:rPr lang="en-US" sz="1600" dirty="0"/>
            </a:br>
            <a:r>
              <a:rPr lang="en-US" sz="1200" dirty="0"/>
              <a:t>2-5 October 2018 - The Hague – The Netherlands</a:t>
            </a:r>
            <a:br>
              <a:rPr lang="en-US" dirty="0"/>
            </a:br>
            <a:endParaRPr lang="nl-NL" sz="1400" dirty="0"/>
          </a:p>
        </p:txBody>
      </p:sp>
      <p:sp>
        <p:nvSpPr>
          <p:cNvPr id="7" name="Tijdelijke aanduiding voor inhoud 2"/>
          <p:cNvSpPr>
            <a:spLocks noGrp="1"/>
          </p:cNvSpPr>
          <p:nvPr>
            <p:ph idx="1"/>
          </p:nvPr>
        </p:nvSpPr>
        <p:spPr>
          <a:xfrm>
            <a:off x="3652831" y="3561048"/>
            <a:ext cx="2692886" cy="5825840"/>
          </a:xfrm>
        </p:spPr>
        <p:txBody>
          <a:bodyPr/>
          <a:lstStyle/>
          <a:p>
            <a:pPr lvl="2" fontAlgn="base"/>
            <a:r>
              <a:rPr lang="nl-NL" sz="1100" b="1" dirty="0">
                <a:solidFill>
                  <a:srgbClr val="004071"/>
                </a:solidFill>
              </a:rPr>
              <a:t>Agenda</a:t>
            </a:r>
            <a:endParaRPr lang="nl-NL" sz="1100" b="1" dirty="0">
              <a:solidFill>
                <a:srgbClr val="666666"/>
              </a:solidFill>
            </a:endParaRPr>
          </a:p>
          <a:p>
            <a:r>
              <a:rPr lang="nl-NL" sz="900" dirty="0">
                <a:solidFill>
                  <a:srgbClr val="666666"/>
                </a:solidFill>
                <a:latin typeface="Arial" panose="020B0604020202020204" pitchFamily="34" charset="0"/>
                <a:cs typeface="Arial" panose="020B0604020202020204" pitchFamily="34" charset="0"/>
              </a:rPr>
              <a:t>2&amp;3 </a:t>
            </a:r>
            <a:r>
              <a:rPr lang="nl-NL" sz="900" dirty="0" err="1">
                <a:solidFill>
                  <a:srgbClr val="666666"/>
                </a:solidFill>
                <a:latin typeface="Arial" panose="020B0604020202020204" pitchFamily="34" charset="0"/>
                <a:cs typeface="Arial" panose="020B0604020202020204" pitchFamily="34" charset="0"/>
              </a:rPr>
              <a:t>Oct</a:t>
            </a:r>
            <a:r>
              <a:rPr lang="nl-NL" sz="900" b="0" dirty="0">
                <a:solidFill>
                  <a:srgbClr val="666666"/>
                </a:solidFill>
                <a:latin typeface="Arial" panose="020B0604020202020204" pitchFamily="34" charset="0"/>
                <a:cs typeface="Arial" panose="020B0604020202020204" pitchFamily="34" charset="0"/>
              </a:rPr>
              <a:t>: The </a:t>
            </a:r>
            <a:r>
              <a:rPr lang="nl-NL" sz="900" b="0" dirty="0" err="1">
                <a:solidFill>
                  <a:srgbClr val="666666"/>
                </a:solidFill>
                <a:latin typeface="Arial" panose="020B0604020202020204" pitchFamily="34" charset="0"/>
                <a:cs typeface="Arial" panose="020B0604020202020204" pitchFamily="34" charset="0"/>
              </a:rPr>
              <a:t>One</a:t>
            </a:r>
            <a:r>
              <a:rPr lang="nl-NL" sz="900" b="0" dirty="0">
                <a:solidFill>
                  <a:srgbClr val="666666"/>
                </a:solidFill>
                <a:latin typeface="Arial" panose="020B0604020202020204" pitchFamily="34" charset="0"/>
                <a:cs typeface="Arial" panose="020B0604020202020204" pitchFamily="34" charset="0"/>
              </a:rPr>
              <a:t> Conference (World Forum)</a:t>
            </a:r>
          </a:p>
          <a:p>
            <a:r>
              <a:rPr lang="nl-NL" sz="900" dirty="0">
                <a:solidFill>
                  <a:srgbClr val="666666"/>
                </a:solidFill>
                <a:latin typeface="Arial" panose="020B0604020202020204" pitchFamily="34" charset="0"/>
                <a:cs typeface="Arial" panose="020B0604020202020204" pitchFamily="34" charset="0"/>
              </a:rPr>
              <a:t>2-4 </a:t>
            </a:r>
            <a:r>
              <a:rPr lang="nl-NL" sz="900" dirty="0" err="1">
                <a:solidFill>
                  <a:srgbClr val="666666"/>
                </a:solidFill>
                <a:latin typeface="Arial" panose="020B0604020202020204" pitchFamily="34" charset="0"/>
                <a:cs typeface="Arial" panose="020B0604020202020204" pitchFamily="34" charset="0"/>
              </a:rPr>
              <a:t>Oct</a:t>
            </a:r>
            <a:r>
              <a:rPr lang="nl-NL" sz="900" b="0" dirty="0">
                <a:solidFill>
                  <a:srgbClr val="666666"/>
                </a:solidFill>
                <a:latin typeface="Arial" panose="020B0604020202020204" pitchFamily="34" charset="0"/>
                <a:cs typeface="Arial" panose="020B0604020202020204" pitchFamily="34" charset="0"/>
              </a:rPr>
              <a:t>: CIPRE Conference &amp; Expo (</a:t>
            </a:r>
            <a:r>
              <a:rPr lang="nl-NL" sz="900" b="0" dirty="0" err="1">
                <a:solidFill>
                  <a:srgbClr val="666666"/>
                </a:solidFill>
                <a:latin typeface="Arial" panose="020B0604020202020204" pitchFamily="34" charset="0"/>
                <a:cs typeface="Arial" panose="020B0604020202020204" pitchFamily="34" charset="0"/>
              </a:rPr>
              <a:t>Crown</a:t>
            </a:r>
            <a:r>
              <a:rPr lang="nl-NL" sz="900" b="0" dirty="0">
                <a:solidFill>
                  <a:srgbClr val="666666"/>
                </a:solidFill>
                <a:latin typeface="Arial" panose="020B0604020202020204" pitchFamily="34" charset="0"/>
                <a:cs typeface="Arial" panose="020B0604020202020204" pitchFamily="34" charset="0"/>
              </a:rPr>
              <a:t> </a:t>
            </a:r>
            <a:r>
              <a:rPr lang="nl-NL" sz="900" b="0" dirty="0" err="1">
                <a:solidFill>
                  <a:srgbClr val="666666"/>
                </a:solidFill>
                <a:latin typeface="Arial" panose="020B0604020202020204" pitchFamily="34" charset="0"/>
                <a:cs typeface="Arial" panose="020B0604020202020204" pitchFamily="34" charset="0"/>
              </a:rPr>
              <a:t>Plaza</a:t>
            </a:r>
            <a:r>
              <a:rPr lang="nl-NL" sz="900" b="0" dirty="0">
                <a:solidFill>
                  <a:srgbClr val="666666"/>
                </a:solidFill>
                <a:latin typeface="Arial" panose="020B0604020202020204" pitchFamily="34" charset="0"/>
                <a:cs typeface="Arial" panose="020B0604020202020204" pitchFamily="34" charset="0"/>
              </a:rPr>
              <a:t>)</a:t>
            </a:r>
          </a:p>
          <a:p>
            <a:r>
              <a:rPr lang="nl-NL" sz="900" dirty="0">
                <a:solidFill>
                  <a:srgbClr val="666666"/>
                </a:solidFill>
                <a:latin typeface="Arial" panose="020B0604020202020204" pitchFamily="34" charset="0"/>
                <a:cs typeface="Arial" panose="020B0604020202020204" pitchFamily="34" charset="0"/>
              </a:rPr>
              <a:t>2 </a:t>
            </a:r>
            <a:r>
              <a:rPr lang="nl-NL" sz="900" dirty="0" err="1">
                <a:solidFill>
                  <a:srgbClr val="666666"/>
                </a:solidFill>
                <a:latin typeface="Arial" panose="020B0604020202020204" pitchFamily="34" charset="0"/>
                <a:cs typeface="Arial" panose="020B0604020202020204" pitchFamily="34" charset="0"/>
              </a:rPr>
              <a:t>Oct</a:t>
            </a:r>
            <a:r>
              <a:rPr lang="nl-NL" sz="900" b="0" dirty="0">
                <a:solidFill>
                  <a:srgbClr val="666666"/>
                </a:solidFill>
                <a:latin typeface="Arial" panose="020B0604020202020204" pitchFamily="34" charset="0"/>
                <a:cs typeface="Arial" panose="020B0604020202020204" pitchFamily="34" charset="0"/>
              </a:rPr>
              <a:t>: NRC Live event cyber security (Diligentia)</a:t>
            </a:r>
          </a:p>
          <a:p>
            <a:r>
              <a:rPr lang="nl-NL" sz="900" dirty="0">
                <a:solidFill>
                  <a:srgbClr val="666666"/>
                </a:solidFill>
                <a:latin typeface="Arial" panose="020B0604020202020204" pitchFamily="34" charset="0"/>
                <a:cs typeface="Arial" panose="020B0604020202020204" pitchFamily="34" charset="0"/>
              </a:rPr>
              <a:t>3 </a:t>
            </a:r>
            <a:r>
              <a:rPr lang="nl-NL" sz="900" dirty="0" err="1">
                <a:solidFill>
                  <a:srgbClr val="666666"/>
                </a:solidFill>
                <a:latin typeface="Arial" panose="020B0604020202020204" pitchFamily="34" charset="0"/>
                <a:cs typeface="Arial" panose="020B0604020202020204" pitchFamily="34" charset="0"/>
              </a:rPr>
              <a:t>Oct</a:t>
            </a:r>
            <a:r>
              <a:rPr lang="nl-NL" sz="900" b="0" dirty="0">
                <a:solidFill>
                  <a:srgbClr val="666666"/>
                </a:solidFill>
                <a:latin typeface="Arial" panose="020B0604020202020204" pitchFamily="34" charset="0"/>
                <a:cs typeface="Arial" panose="020B0604020202020204" pitchFamily="34" charset="0"/>
              </a:rPr>
              <a:t>: Central Network </a:t>
            </a:r>
            <a:r>
              <a:rPr lang="nl-NL" sz="900" b="0" dirty="0" err="1">
                <a:solidFill>
                  <a:srgbClr val="666666"/>
                </a:solidFill>
                <a:latin typeface="Arial" panose="020B0604020202020204" pitchFamily="34" charset="0"/>
                <a:cs typeface="Arial" panose="020B0604020202020204" pitchFamily="34" charset="0"/>
              </a:rPr>
              <a:t>Reception</a:t>
            </a:r>
            <a:r>
              <a:rPr lang="nl-NL" sz="900" b="0" dirty="0">
                <a:solidFill>
                  <a:srgbClr val="666666"/>
                </a:solidFill>
                <a:latin typeface="Arial" panose="020B0604020202020204" pitchFamily="34" charset="0"/>
                <a:cs typeface="Arial" panose="020B0604020202020204" pitchFamily="34" charset="0"/>
              </a:rPr>
              <a:t> </a:t>
            </a:r>
          </a:p>
          <a:p>
            <a:r>
              <a:rPr lang="nl-NL" sz="900" dirty="0">
                <a:solidFill>
                  <a:srgbClr val="666666"/>
                </a:solidFill>
                <a:latin typeface="Arial" panose="020B0604020202020204" pitchFamily="34" charset="0"/>
                <a:cs typeface="Arial" panose="020B0604020202020204" pitchFamily="34" charset="0"/>
              </a:rPr>
              <a:t>4&amp;5 </a:t>
            </a:r>
            <a:r>
              <a:rPr lang="nl-NL" sz="900" dirty="0" err="1">
                <a:solidFill>
                  <a:srgbClr val="666666"/>
                </a:solidFill>
                <a:latin typeface="Arial" panose="020B0604020202020204" pitchFamily="34" charset="0"/>
                <a:cs typeface="Arial" panose="020B0604020202020204" pitchFamily="34" charset="0"/>
              </a:rPr>
              <a:t>Oct</a:t>
            </a:r>
            <a:r>
              <a:rPr lang="nl-NL" sz="900" b="0" dirty="0">
                <a:solidFill>
                  <a:srgbClr val="666666"/>
                </a:solidFill>
                <a:latin typeface="Arial" panose="020B0604020202020204" pitchFamily="34" charset="0"/>
                <a:cs typeface="Arial" panose="020B0604020202020204" pitchFamily="34" charset="0"/>
              </a:rPr>
              <a:t>: CSW Conference &amp; Expo (Fokker Term.)</a:t>
            </a:r>
          </a:p>
          <a:p>
            <a:r>
              <a:rPr lang="nl-NL" sz="900" dirty="0">
                <a:solidFill>
                  <a:srgbClr val="666666"/>
                </a:solidFill>
                <a:latin typeface="Arial" panose="020B0604020202020204" pitchFamily="34" charset="0"/>
                <a:cs typeface="Arial" panose="020B0604020202020204" pitchFamily="34" charset="0"/>
              </a:rPr>
              <a:t>4&amp;5 </a:t>
            </a:r>
            <a:r>
              <a:rPr lang="nl-NL" sz="900" dirty="0" err="1">
                <a:solidFill>
                  <a:srgbClr val="666666"/>
                </a:solidFill>
                <a:latin typeface="Arial" panose="020B0604020202020204" pitchFamily="34" charset="0"/>
                <a:cs typeface="Arial" panose="020B0604020202020204" pitchFamily="34" charset="0"/>
              </a:rPr>
              <a:t>Oct</a:t>
            </a:r>
            <a:r>
              <a:rPr lang="nl-NL" sz="900" b="0" dirty="0">
                <a:solidFill>
                  <a:srgbClr val="666666"/>
                </a:solidFill>
                <a:latin typeface="Arial" panose="020B0604020202020204" pitchFamily="34" charset="0"/>
                <a:cs typeface="Arial" panose="020B0604020202020204" pitchFamily="34" charset="0"/>
              </a:rPr>
              <a:t>: CSW Matchmaking Event (Fokker Term.)</a:t>
            </a:r>
          </a:p>
          <a:p>
            <a:r>
              <a:rPr lang="nl-NL" sz="900" dirty="0">
                <a:solidFill>
                  <a:srgbClr val="666666"/>
                </a:solidFill>
                <a:latin typeface="Arial" panose="020B0604020202020204" pitchFamily="34" charset="0"/>
                <a:cs typeface="Arial" panose="020B0604020202020204" pitchFamily="34" charset="0"/>
              </a:rPr>
              <a:t>4 </a:t>
            </a:r>
            <a:r>
              <a:rPr lang="nl-NL" sz="900" dirty="0" err="1">
                <a:solidFill>
                  <a:srgbClr val="666666"/>
                </a:solidFill>
                <a:latin typeface="Arial" panose="020B0604020202020204" pitchFamily="34" charset="0"/>
                <a:cs typeface="Arial" panose="020B0604020202020204" pitchFamily="34" charset="0"/>
              </a:rPr>
              <a:t>Oct</a:t>
            </a:r>
            <a:r>
              <a:rPr lang="nl-NL" sz="900" b="0" dirty="0">
                <a:solidFill>
                  <a:srgbClr val="666666"/>
                </a:solidFill>
                <a:latin typeface="Arial" panose="020B0604020202020204" pitchFamily="34" charset="0"/>
                <a:cs typeface="Arial" panose="020B0604020202020204" pitchFamily="34" charset="0"/>
              </a:rPr>
              <a:t>: CSW Access </a:t>
            </a:r>
            <a:r>
              <a:rPr lang="nl-NL" sz="900" b="0" dirty="0" err="1">
                <a:solidFill>
                  <a:srgbClr val="666666"/>
                </a:solidFill>
                <a:latin typeface="Arial" panose="020B0604020202020204" pitchFamily="34" charset="0"/>
                <a:cs typeface="Arial" panose="020B0604020202020204" pitchFamily="34" charset="0"/>
              </a:rPr>
              <a:t>to</a:t>
            </a:r>
            <a:r>
              <a:rPr lang="nl-NL" sz="900" b="0" dirty="0">
                <a:solidFill>
                  <a:srgbClr val="666666"/>
                </a:solidFill>
                <a:latin typeface="Arial" panose="020B0604020202020204" pitchFamily="34" charset="0"/>
                <a:cs typeface="Arial" panose="020B0604020202020204" pitchFamily="34" charset="0"/>
              </a:rPr>
              <a:t> </a:t>
            </a:r>
            <a:r>
              <a:rPr lang="nl-NL" sz="900" b="0" dirty="0" err="1">
                <a:solidFill>
                  <a:srgbClr val="666666"/>
                </a:solidFill>
                <a:latin typeface="Arial" panose="020B0604020202020204" pitchFamily="34" charset="0"/>
                <a:cs typeface="Arial" panose="020B0604020202020204" pitchFamily="34" charset="0"/>
              </a:rPr>
              <a:t>Capital</a:t>
            </a:r>
            <a:r>
              <a:rPr lang="nl-NL" sz="900" b="0" dirty="0">
                <a:solidFill>
                  <a:srgbClr val="666666"/>
                </a:solidFill>
                <a:latin typeface="Arial" panose="020B0604020202020204" pitchFamily="34" charset="0"/>
                <a:cs typeface="Arial" panose="020B0604020202020204" pitchFamily="34" charset="0"/>
              </a:rPr>
              <a:t> Event (Fokker Term.)</a:t>
            </a:r>
          </a:p>
          <a:p>
            <a:r>
              <a:rPr lang="nl-NL" sz="900" dirty="0">
                <a:solidFill>
                  <a:srgbClr val="666666"/>
                </a:solidFill>
                <a:latin typeface="Arial" panose="020B0604020202020204" pitchFamily="34" charset="0"/>
                <a:cs typeface="Arial" panose="020B0604020202020204" pitchFamily="34" charset="0"/>
              </a:rPr>
              <a:t>5 </a:t>
            </a:r>
            <a:r>
              <a:rPr lang="nl-NL" sz="900" dirty="0" err="1">
                <a:solidFill>
                  <a:srgbClr val="666666"/>
                </a:solidFill>
                <a:latin typeface="Arial" panose="020B0604020202020204" pitchFamily="34" charset="0"/>
                <a:cs typeface="Arial" panose="020B0604020202020204" pitchFamily="34" charset="0"/>
              </a:rPr>
              <a:t>Oct</a:t>
            </a:r>
            <a:r>
              <a:rPr lang="nl-NL" sz="900" b="0" dirty="0">
                <a:solidFill>
                  <a:srgbClr val="666666"/>
                </a:solidFill>
                <a:latin typeface="Arial" panose="020B0604020202020204" pitchFamily="34" charset="0"/>
                <a:cs typeface="Arial" panose="020B0604020202020204" pitchFamily="34" charset="0"/>
              </a:rPr>
              <a:t>: CSW Access </a:t>
            </a:r>
            <a:r>
              <a:rPr lang="nl-NL" sz="900" b="0" dirty="0" err="1">
                <a:solidFill>
                  <a:srgbClr val="666666"/>
                </a:solidFill>
                <a:latin typeface="Arial" panose="020B0604020202020204" pitchFamily="34" charset="0"/>
                <a:cs typeface="Arial" panose="020B0604020202020204" pitchFamily="34" charset="0"/>
              </a:rPr>
              <a:t>to</a:t>
            </a:r>
            <a:r>
              <a:rPr lang="nl-NL" sz="900" b="0" dirty="0">
                <a:solidFill>
                  <a:srgbClr val="666666"/>
                </a:solidFill>
                <a:latin typeface="Arial" panose="020B0604020202020204" pitchFamily="34" charset="0"/>
                <a:cs typeface="Arial" panose="020B0604020202020204" pitchFamily="34" charset="0"/>
              </a:rPr>
              <a:t> Talent Event (Fokker Term.) </a:t>
            </a:r>
          </a:p>
          <a:p>
            <a:pPr lvl="2" fontAlgn="base"/>
            <a:endParaRPr lang="nl-NL" sz="1100" b="1" dirty="0">
              <a:solidFill>
                <a:srgbClr val="004071"/>
              </a:solidFill>
            </a:endParaRPr>
          </a:p>
          <a:p>
            <a:pPr lvl="2" fontAlgn="base"/>
            <a:endParaRPr lang="nl-NL" sz="1100" b="1" dirty="0">
              <a:solidFill>
                <a:srgbClr val="004071"/>
              </a:solidFill>
            </a:endParaRPr>
          </a:p>
          <a:p>
            <a:pPr lvl="2" fontAlgn="base"/>
            <a:br>
              <a:rPr lang="nl-NL" sz="1100" b="1" dirty="0">
                <a:solidFill>
                  <a:srgbClr val="004071"/>
                </a:solidFill>
              </a:rPr>
            </a:br>
            <a:endParaRPr lang="nl-NL" sz="1100" b="1" dirty="0">
              <a:solidFill>
                <a:srgbClr val="004071"/>
              </a:solidFill>
            </a:endParaRPr>
          </a:p>
          <a:p>
            <a:pPr lvl="2" fontAlgn="base"/>
            <a:endParaRPr lang="nl-NL" sz="1100" b="1" dirty="0">
              <a:solidFill>
                <a:srgbClr val="004071"/>
              </a:solidFill>
            </a:endParaRPr>
          </a:p>
          <a:p>
            <a:pPr lvl="2" fontAlgn="base"/>
            <a:endParaRPr lang="nl-NL" sz="1100" b="1" dirty="0">
              <a:solidFill>
                <a:srgbClr val="004071"/>
              </a:solidFill>
            </a:endParaRPr>
          </a:p>
          <a:p>
            <a:pPr lvl="2" fontAlgn="base"/>
            <a:endParaRPr lang="nl-NL" sz="1100" b="1" dirty="0">
              <a:solidFill>
                <a:srgbClr val="004071"/>
              </a:solidFill>
            </a:endParaRPr>
          </a:p>
          <a:p>
            <a:pPr lvl="2" fontAlgn="base"/>
            <a:endParaRPr lang="nl-NL" sz="1100" b="1" dirty="0">
              <a:solidFill>
                <a:srgbClr val="004071"/>
              </a:solidFill>
            </a:endParaRPr>
          </a:p>
          <a:p>
            <a:pPr lvl="2" fontAlgn="base"/>
            <a:endParaRPr lang="nl-NL" sz="1100" b="1" dirty="0">
              <a:solidFill>
                <a:srgbClr val="004071"/>
              </a:solidFill>
            </a:endParaRPr>
          </a:p>
          <a:p>
            <a:pPr lvl="2" fontAlgn="base"/>
            <a:endParaRPr lang="nl-NL" sz="1100" b="1" dirty="0">
              <a:solidFill>
                <a:srgbClr val="004071"/>
              </a:solidFill>
            </a:endParaRPr>
          </a:p>
          <a:p>
            <a:pPr lvl="2" fontAlgn="base"/>
            <a:endParaRPr lang="nl-NL" sz="1100" b="1" dirty="0">
              <a:solidFill>
                <a:srgbClr val="004071"/>
              </a:solidFill>
            </a:endParaRPr>
          </a:p>
          <a:p>
            <a:pPr lvl="2" fontAlgn="base"/>
            <a:endParaRPr lang="en-US" sz="1100" b="1" dirty="0">
              <a:solidFill>
                <a:srgbClr val="004071"/>
              </a:solidFill>
            </a:endParaRPr>
          </a:p>
          <a:p>
            <a:pPr lvl="2" fontAlgn="base"/>
            <a:r>
              <a:rPr lang="en-US" sz="1100" b="1" dirty="0">
                <a:solidFill>
                  <a:srgbClr val="004071"/>
                </a:solidFill>
              </a:rPr>
              <a:t>Pre-registration</a:t>
            </a:r>
          </a:p>
          <a:p>
            <a:r>
              <a:rPr lang="nl-NL" sz="900" b="0" dirty="0" err="1">
                <a:solidFill>
                  <a:srgbClr val="666666"/>
                </a:solidFill>
                <a:latin typeface="Arial" panose="020B0604020202020204" pitchFamily="34" charset="0"/>
                <a:cs typeface="Arial" panose="020B0604020202020204" pitchFamily="34" charset="0"/>
              </a:rPr>
              <a:t>Interested</a:t>
            </a:r>
            <a:r>
              <a:rPr lang="nl-NL" sz="900" b="0" dirty="0">
                <a:solidFill>
                  <a:srgbClr val="666666"/>
                </a:solidFill>
                <a:latin typeface="Arial" panose="020B0604020202020204" pitchFamily="34" charset="0"/>
                <a:cs typeface="Arial" panose="020B0604020202020204" pitchFamily="34" charset="0"/>
              </a:rPr>
              <a:t> in </a:t>
            </a:r>
            <a:r>
              <a:rPr lang="nl-NL" sz="900" b="0" dirty="0" err="1">
                <a:solidFill>
                  <a:srgbClr val="666666"/>
                </a:solidFill>
                <a:latin typeface="Arial" panose="020B0604020202020204" pitchFamily="34" charset="0"/>
                <a:cs typeface="Arial" panose="020B0604020202020204" pitchFamily="34" charset="0"/>
              </a:rPr>
              <a:t>joining</a:t>
            </a:r>
            <a:r>
              <a:rPr lang="nl-NL" sz="900" b="0" dirty="0">
                <a:solidFill>
                  <a:srgbClr val="666666"/>
                </a:solidFill>
                <a:latin typeface="Arial" panose="020B0604020202020204" pitchFamily="34" charset="0"/>
                <a:cs typeface="Arial" panose="020B0604020202020204" pitchFamily="34" charset="0"/>
              </a:rPr>
              <a:t> </a:t>
            </a:r>
            <a:r>
              <a:rPr lang="nl-NL" sz="900" b="0" dirty="0" err="1">
                <a:solidFill>
                  <a:srgbClr val="666666"/>
                </a:solidFill>
                <a:latin typeface="Arial" panose="020B0604020202020204" pitchFamily="34" charset="0"/>
                <a:cs typeface="Arial" panose="020B0604020202020204" pitchFamily="34" charset="0"/>
              </a:rPr>
              <a:t>the</a:t>
            </a:r>
            <a:r>
              <a:rPr lang="nl-NL" sz="900" b="0" dirty="0">
                <a:solidFill>
                  <a:srgbClr val="666666"/>
                </a:solidFill>
                <a:latin typeface="Arial" panose="020B0604020202020204" pitchFamily="34" charset="0"/>
                <a:cs typeface="Arial" panose="020B0604020202020204" pitchFamily="34" charset="0"/>
              </a:rPr>
              <a:t> CSW as a </a:t>
            </a:r>
            <a:r>
              <a:rPr lang="nl-NL" sz="900" b="0" dirty="0" err="1">
                <a:solidFill>
                  <a:srgbClr val="666666"/>
                </a:solidFill>
                <a:latin typeface="Arial" panose="020B0604020202020204" pitchFamily="34" charset="0"/>
                <a:cs typeface="Arial" panose="020B0604020202020204" pitchFamily="34" charset="0"/>
              </a:rPr>
              <a:t>visitor</a:t>
            </a:r>
            <a:r>
              <a:rPr lang="nl-NL" sz="900" b="0" dirty="0">
                <a:solidFill>
                  <a:srgbClr val="666666"/>
                </a:solidFill>
                <a:latin typeface="Arial" panose="020B0604020202020204" pitchFamily="34" charset="0"/>
                <a:cs typeface="Arial" panose="020B0604020202020204" pitchFamily="34" charset="0"/>
              </a:rPr>
              <a:t>? Pre-register via </a:t>
            </a:r>
            <a:r>
              <a:rPr lang="nl-NL" sz="900" b="0" dirty="0" err="1">
                <a:solidFill>
                  <a:srgbClr val="666666"/>
                </a:solidFill>
                <a:latin typeface="Arial" panose="020B0604020202020204" pitchFamily="34" charset="0"/>
                <a:cs typeface="Arial" panose="020B0604020202020204" pitchFamily="34" charset="0"/>
              </a:rPr>
              <a:t>the</a:t>
            </a:r>
            <a:r>
              <a:rPr lang="nl-NL" sz="900" b="0" dirty="0">
                <a:solidFill>
                  <a:srgbClr val="666666"/>
                </a:solidFill>
                <a:latin typeface="Arial" panose="020B0604020202020204" pitchFamily="34" charset="0"/>
                <a:cs typeface="Arial" panose="020B0604020202020204" pitchFamily="34" charset="0"/>
              </a:rPr>
              <a:t> website:</a:t>
            </a:r>
            <a:endParaRPr lang="nl-NL" sz="1100" b="1" dirty="0">
              <a:solidFill>
                <a:srgbClr val="004071"/>
              </a:solidFill>
              <a:latin typeface="Arial" panose="020B0604020202020204" pitchFamily="34" charset="0"/>
              <a:cs typeface="Arial" panose="020B0604020202020204" pitchFamily="34" charset="0"/>
            </a:endParaRPr>
          </a:p>
          <a:p>
            <a:pPr algn="ctr"/>
            <a:br>
              <a:rPr lang="en-GB" dirty="0"/>
            </a:br>
            <a:r>
              <a:rPr lang="en-US" dirty="0">
                <a:solidFill>
                  <a:schemeClr val="tx2"/>
                </a:solidFill>
                <a:latin typeface="Arial" panose="020B0604020202020204" pitchFamily="34" charset="0"/>
                <a:cs typeface="Arial" panose="020B0604020202020204" pitchFamily="34" charset="0"/>
              </a:rPr>
              <a:t>www.cybersecurityweek.nl </a:t>
            </a:r>
          </a:p>
          <a:p>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endParaRPr lang="nl-NL" sz="1100" b="1" dirty="0">
              <a:solidFill>
                <a:srgbClr val="004071"/>
              </a:solidFill>
            </a:endParaRPr>
          </a:p>
          <a:p>
            <a:pPr lvl="2" algn="ctr" fontAlgn="base"/>
            <a:br>
              <a:rPr lang="nl-NL" sz="1100" b="1" dirty="0">
                <a:solidFill>
                  <a:srgbClr val="004071"/>
                </a:solidFill>
              </a:rPr>
            </a:br>
            <a:br>
              <a:rPr lang="nl-NL" sz="1100" b="1" dirty="0">
                <a:solidFill>
                  <a:srgbClr val="004071"/>
                </a:solidFill>
              </a:rPr>
            </a:br>
            <a:br>
              <a:rPr lang="nl-NL" sz="1100" b="1" dirty="0">
                <a:solidFill>
                  <a:srgbClr val="004071"/>
                </a:solidFill>
              </a:rPr>
            </a:br>
            <a:endParaRPr lang="nl-NL" sz="1100" b="1" dirty="0">
              <a:solidFill>
                <a:srgbClr val="004071"/>
              </a:solidFill>
            </a:endParaRPr>
          </a:p>
          <a:p>
            <a:pPr lvl="2" fontAlgn="base"/>
            <a:endParaRPr lang="en-US" dirty="0">
              <a:solidFill>
                <a:srgbClr val="666666"/>
              </a:solidFill>
              <a:latin typeface="Arial" panose="020B0604020202020204" pitchFamily="34" charset="0"/>
              <a:cs typeface="Arial" panose="020B0604020202020204" pitchFamily="34" charset="0"/>
            </a:endParaRPr>
          </a:p>
          <a:p>
            <a:pPr lvl="2" fontAlgn="base"/>
            <a:endParaRPr lang="nl-NL" sz="1100" b="1" dirty="0">
              <a:solidFill>
                <a:srgbClr val="666666"/>
              </a:solidFill>
              <a:latin typeface="Arial" panose="020B0604020202020204" pitchFamily="34" charset="0"/>
              <a:cs typeface="Arial" panose="020B0604020202020204" pitchFamily="34" charset="0"/>
            </a:endParaRPr>
          </a:p>
          <a:p>
            <a:pPr lvl="2" fontAlgn="base"/>
            <a:br>
              <a:rPr lang="en-US" dirty="0">
                <a:solidFill>
                  <a:srgbClr val="666666"/>
                </a:solidFill>
              </a:rPr>
            </a:br>
            <a:endParaRPr lang="en-US" sz="1000" b="0" dirty="0">
              <a:solidFill>
                <a:srgbClr val="666666"/>
              </a:solidFill>
            </a:endParaRPr>
          </a:p>
        </p:txBody>
      </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762" y="900778"/>
            <a:ext cx="1631769" cy="1504491"/>
          </a:xfrm>
          <a:prstGeom prst="rect">
            <a:avLst/>
          </a:prstGeom>
        </p:spPr>
      </p:pic>
      <p:pic>
        <p:nvPicPr>
          <p:cNvPr id="20" name="Afbeelding 19">
            <a:extLst>
              <a:ext uri="{FF2B5EF4-FFF2-40B4-BE49-F238E27FC236}">
                <a16:creationId xmlns:a16="http://schemas.microsoft.com/office/drawing/2014/main" id="{349882D4-A0CE-5246-82A3-2F5FF2330C7B}"/>
              </a:ext>
            </a:extLst>
          </p:cNvPr>
          <p:cNvPicPr>
            <a:picLocks noChangeAspect="1"/>
          </p:cNvPicPr>
          <p:nvPr/>
        </p:nvPicPr>
        <p:blipFill>
          <a:blip r:embed="rId4"/>
          <a:stretch>
            <a:fillRect/>
          </a:stretch>
        </p:blipFill>
        <p:spPr>
          <a:xfrm>
            <a:off x="3934807" y="9126555"/>
            <a:ext cx="1044974" cy="628617"/>
          </a:xfrm>
          <a:prstGeom prst="rect">
            <a:avLst/>
          </a:prstGeom>
        </p:spPr>
      </p:pic>
      <p:pic>
        <p:nvPicPr>
          <p:cNvPr id="22" name="Afbeelding 21">
            <a:extLst>
              <a:ext uri="{FF2B5EF4-FFF2-40B4-BE49-F238E27FC236}">
                <a16:creationId xmlns:a16="http://schemas.microsoft.com/office/drawing/2014/main" id="{CE453924-6F1F-8443-9E25-014455029E2A}"/>
              </a:ext>
            </a:extLst>
          </p:cNvPr>
          <p:cNvPicPr>
            <a:picLocks noChangeAspect="1"/>
          </p:cNvPicPr>
          <p:nvPr/>
        </p:nvPicPr>
        <p:blipFill>
          <a:blip r:embed="rId5"/>
          <a:stretch>
            <a:fillRect/>
          </a:stretch>
        </p:blipFill>
        <p:spPr>
          <a:xfrm>
            <a:off x="669239" y="9087457"/>
            <a:ext cx="737045" cy="706815"/>
          </a:xfrm>
          <a:prstGeom prst="rect">
            <a:avLst/>
          </a:prstGeom>
        </p:spPr>
      </p:pic>
      <p:pic>
        <p:nvPicPr>
          <p:cNvPr id="24" name="Afbeelding 23">
            <a:extLst>
              <a:ext uri="{FF2B5EF4-FFF2-40B4-BE49-F238E27FC236}">
                <a16:creationId xmlns:a16="http://schemas.microsoft.com/office/drawing/2014/main" id="{BBABF63B-8ADA-A849-B7A8-D651A34EB36C}"/>
              </a:ext>
            </a:extLst>
          </p:cNvPr>
          <p:cNvPicPr>
            <a:picLocks noChangeAspect="1"/>
          </p:cNvPicPr>
          <p:nvPr/>
        </p:nvPicPr>
        <p:blipFill>
          <a:blip r:embed="rId6"/>
          <a:stretch>
            <a:fillRect/>
          </a:stretch>
        </p:blipFill>
        <p:spPr>
          <a:xfrm>
            <a:off x="1621750" y="9250363"/>
            <a:ext cx="1156605" cy="385535"/>
          </a:xfrm>
          <a:prstGeom prst="rect">
            <a:avLst/>
          </a:prstGeom>
        </p:spPr>
      </p:pic>
      <p:pic>
        <p:nvPicPr>
          <p:cNvPr id="5" name="Afbeelding 4">
            <a:extLst>
              <a:ext uri="{FF2B5EF4-FFF2-40B4-BE49-F238E27FC236}">
                <a16:creationId xmlns:a16="http://schemas.microsoft.com/office/drawing/2014/main" id="{758C08E2-6257-664C-91B9-B65880AECC8C}"/>
              </a:ext>
            </a:extLst>
          </p:cNvPr>
          <p:cNvPicPr>
            <a:picLocks noChangeAspect="1"/>
          </p:cNvPicPr>
          <p:nvPr/>
        </p:nvPicPr>
        <p:blipFill>
          <a:blip r:embed="rId7"/>
          <a:stretch>
            <a:fillRect/>
          </a:stretch>
        </p:blipFill>
        <p:spPr>
          <a:xfrm>
            <a:off x="3652831" y="5349669"/>
            <a:ext cx="2478720" cy="1651243"/>
          </a:xfrm>
          <a:prstGeom prst="rect">
            <a:avLst/>
          </a:prstGeom>
        </p:spPr>
      </p:pic>
    </p:spTree>
    <p:extLst>
      <p:ext uri="{BB962C8B-B14F-4D97-AF65-F5344CB8AC3E}">
        <p14:creationId xmlns:p14="http://schemas.microsoft.com/office/powerpoint/2010/main" val="1500682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0688049-0DD7-4515-B9A0-9E19C9441C20}"/>
              </a:ext>
            </a:extLst>
          </p:cNvPr>
          <p:cNvSpPr>
            <a:spLocks noGrp="1"/>
          </p:cNvSpPr>
          <p:nvPr>
            <p:ph idx="1"/>
          </p:nvPr>
        </p:nvSpPr>
        <p:spPr>
          <a:xfrm>
            <a:off x="637675" y="2821405"/>
            <a:ext cx="2689058" cy="6521115"/>
          </a:xfrm>
        </p:spPr>
        <p:txBody>
          <a:bodyPr/>
          <a:lstStyle/>
          <a:p>
            <a:pPr lvl="0"/>
            <a:r>
              <a:rPr lang="en-GB" sz="1000" b="0" dirty="0">
                <a:solidFill>
                  <a:schemeClr val="accent1"/>
                </a:solidFill>
              </a:rPr>
              <a:t>On 4 and 5 October, the CSW Congress and Expo will take place at the Fokker Terminal. This two-day programme consist of a matchmaking event with prearranged meetings, an exhibition, and dozens of cyber security related keynotes, breakouts and workshops. Don’t miss the opportunity to meet interesting partners and customers, and to get access to innovation</a:t>
            </a:r>
            <a:r>
              <a:rPr lang="en-GB" sz="1000" b="0">
                <a:solidFill>
                  <a:schemeClr val="accent1"/>
                </a:solidFill>
              </a:rPr>
              <a:t>, market, </a:t>
            </a:r>
            <a:r>
              <a:rPr lang="en-GB" sz="1000" b="0" dirty="0">
                <a:solidFill>
                  <a:schemeClr val="accent1"/>
                </a:solidFill>
              </a:rPr>
              <a:t>talent and capital.</a:t>
            </a:r>
            <a:endParaRPr lang="en-GB" sz="1000" b="0" dirty="0">
              <a:solidFill>
                <a:srgbClr val="00ADEE"/>
              </a:solidFill>
            </a:endParaRPr>
          </a:p>
          <a:p>
            <a:pPr lvl="0"/>
            <a:endParaRPr lang="en-GB" sz="1000" b="0" dirty="0">
              <a:solidFill>
                <a:srgbClr val="00ADEE"/>
              </a:solidFill>
            </a:endParaRPr>
          </a:p>
          <a:p>
            <a:r>
              <a:rPr lang="nl-NL" sz="1000" dirty="0">
                <a:latin typeface="Arial"/>
                <a:cs typeface="Arial"/>
              </a:rPr>
              <a:t>Expo </a:t>
            </a:r>
            <a:r>
              <a:rPr lang="nl-NL" sz="1000" dirty="0" err="1">
                <a:latin typeface="Arial"/>
                <a:cs typeface="Arial"/>
              </a:rPr>
              <a:t>Opportunities</a:t>
            </a:r>
            <a:endParaRPr lang="nl-NL" sz="1000" dirty="0"/>
          </a:p>
          <a:p>
            <a:pPr lvl="0"/>
            <a:r>
              <a:rPr lang="en-GB" sz="900" b="0" dirty="0">
                <a:solidFill>
                  <a:schemeClr val="accent3"/>
                </a:solidFill>
                <a:latin typeface="Arial" panose="020B0604020202020204" pitchFamily="34" charset="0"/>
                <a:cs typeface="Arial" panose="020B0604020202020204" pitchFamily="34" charset="0"/>
              </a:rPr>
              <a:t>During the expo, many (inter)national organisations will display their innovative cyber security solutions. By participating, you will get access to extensive technology expertise and new business channels. Each day, 800 visitors are expected. </a:t>
            </a:r>
          </a:p>
          <a:p>
            <a:pPr lvl="0"/>
            <a:endParaRPr lang="en-GB" sz="900" b="0" dirty="0">
              <a:solidFill>
                <a:schemeClr val="accent3"/>
              </a:solidFill>
              <a:latin typeface="Arial" panose="020B0604020202020204" pitchFamily="34" charset="0"/>
              <a:cs typeface="Arial" panose="020B0604020202020204" pitchFamily="34" charset="0"/>
            </a:endParaRPr>
          </a:p>
          <a:p>
            <a:r>
              <a:rPr lang="en-GB" sz="900" b="0" dirty="0">
                <a:solidFill>
                  <a:schemeClr val="accent3"/>
                </a:solidFill>
                <a:latin typeface="Arial" panose="020B0604020202020204" pitchFamily="34" charset="0"/>
                <a:cs typeface="Arial" panose="020B0604020202020204" pitchFamily="34" charset="0"/>
              </a:rPr>
              <a:t>We encourage stands and pavilions at the CSW EXPO to focus on their innovation, preferably developed in collaboration with other parties. Organisations can present their innovation clustered in country pavilions. </a:t>
            </a:r>
          </a:p>
          <a:p>
            <a:pPr lvl="0"/>
            <a:endParaRPr lang="nl-NL" dirty="0">
              <a:latin typeface="Arial"/>
              <a:cs typeface="Arial"/>
            </a:endParaRPr>
          </a:p>
          <a:p>
            <a:endParaRPr lang="nl-NL" dirty="0"/>
          </a:p>
          <a:p>
            <a:endParaRPr lang="nl-NL" dirty="0"/>
          </a:p>
          <a:p>
            <a:endParaRPr lang="nl-NL" dirty="0"/>
          </a:p>
          <a:p>
            <a:endParaRPr lang="nl-NL" dirty="0"/>
          </a:p>
          <a:p>
            <a:endParaRPr lang="nl-NL" dirty="0"/>
          </a:p>
          <a:p>
            <a:endParaRPr lang="nl-NL" dirty="0"/>
          </a:p>
          <a:p>
            <a:endParaRPr lang="nl-NL" dirty="0"/>
          </a:p>
          <a:p>
            <a:endParaRPr lang="nl-NL" dirty="0">
              <a:latin typeface="Arial"/>
              <a:cs typeface="Arial"/>
            </a:endParaRPr>
          </a:p>
          <a:p>
            <a:pPr lvl="2" fontAlgn="base"/>
            <a:endParaRPr lang="en-US" dirty="0"/>
          </a:p>
          <a:p>
            <a:endParaRPr lang="nl-NL" dirty="0"/>
          </a:p>
        </p:txBody>
      </p:sp>
      <p:graphicFrame>
        <p:nvGraphicFramePr>
          <p:cNvPr id="6" name="Tijdelijke aanduiding voor inhoud 5">
            <a:extLst>
              <a:ext uri="{FF2B5EF4-FFF2-40B4-BE49-F238E27FC236}">
                <a16:creationId xmlns:a16="http://schemas.microsoft.com/office/drawing/2014/main" id="{6B271B79-E361-4FB9-AEA5-6754855F493A}"/>
              </a:ext>
            </a:extLst>
          </p:cNvPr>
          <p:cNvGraphicFramePr>
            <a:graphicFrameLocks noGrp="1"/>
          </p:cNvGraphicFramePr>
          <p:nvPr>
            <p:ph idx="13"/>
            <p:extLst/>
          </p:nvPr>
        </p:nvGraphicFramePr>
        <p:xfrm>
          <a:off x="637675" y="6851984"/>
          <a:ext cx="2628899" cy="2204405"/>
        </p:xfrm>
        <a:graphic>
          <a:graphicData uri="http://schemas.openxmlformats.org/drawingml/2006/table">
            <a:tbl>
              <a:tblPr firstRow="1" bandRow="1">
                <a:tableStyleId>{5C22544A-7EE6-4342-B048-85BDC9FD1C3A}</a:tableStyleId>
              </a:tblPr>
              <a:tblGrid>
                <a:gridCol w="1756723">
                  <a:extLst>
                    <a:ext uri="{9D8B030D-6E8A-4147-A177-3AD203B41FA5}">
                      <a16:colId xmlns:a16="http://schemas.microsoft.com/office/drawing/2014/main" val="3069771914"/>
                    </a:ext>
                  </a:extLst>
                </a:gridCol>
                <a:gridCol w="872176">
                  <a:extLst>
                    <a:ext uri="{9D8B030D-6E8A-4147-A177-3AD203B41FA5}">
                      <a16:colId xmlns:a16="http://schemas.microsoft.com/office/drawing/2014/main" val="3382470702"/>
                    </a:ext>
                  </a:extLst>
                </a:gridCol>
              </a:tblGrid>
              <a:tr h="186939">
                <a:tc>
                  <a:txBody>
                    <a:bodyPr/>
                    <a:lstStyle/>
                    <a:p>
                      <a:pPr marL="0" marR="0" lvl="0" indent="0" algn="l" defTabSz="457111" rtl="0" eaLnBrk="1" fontAlgn="auto" latinLnBrk="0" hangingPunct="1">
                        <a:lnSpc>
                          <a:spcPct val="100000"/>
                        </a:lnSpc>
                        <a:spcBef>
                          <a:spcPts val="0"/>
                        </a:spcBef>
                        <a:spcAft>
                          <a:spcPts val="0"/>
                        </a:spcAft>
                        <a:buClrTx/>
                        <a:buSzTx/>
                        <a:buFontTx/>
                        <a:buNone/>
                        <a:tabLst/>
                        <a:defRPr/>
                      </a:pPr>
                      <a:r>
                        <a:rPr lang="nl-NL" sz="900" dirty="0">
                          <a:latin typeface="Arial" panose="020B0604020202020204" pitchFamily="34" charset="0"/>
                          <a:cs typeface="Arial" panose="020B0604020202020204" pitchFamily="34" charset="0"/>
                        </a:rPr>
                        <a:t>Type</a:t>
                      </a:r>
                      <a:endParaRPr lang="en-GB" sz="1200" dirty="0">
                        <a:latin typeface="Arial" panose="020B0604020202020204" pitchFamily="34" charset="0"/>
                        <a:cs typeface="Arial" panose="020B0604020202020204" pitchFamily="34" charset="0"/>
                      </a:endParaRPr>
                    </a:p>
                  </a:txBody>
                  <a:tcPr anchor="ctr"/>
                </a:tc>
                <a:tc>
                  <a:txBody>
                    <a:bodyPr/>
                    <a:lstStyle/>
                    <a:p>
                      <a:pPr algn="ctr"/>
                      <a:r>
                        <a:rPr lang="nl-NL" sz="900" dirty="0">
                          <a:latin typeface="Arial" panose="020B0604020202020204" pitchFamily="34" charset="0"/>
                          <a:cs typeface="Arial" panose="020B0604020202020204" pitchFamily="34" charset="0"/>
                        </a:rPr>
                        <a:t>Investment</a:t>
                      </a:r>
                      <a:endParaRPr lang="en-GB" sz="9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86590520"/>
                  </a:ext>
                </a:extLst>
              </a:tr>
              <a:tr h="222613">
                <a:tc>
                  <a:txBody>
                    <a:bodyPr/>
                    <a:lstStyle/>
                    <a:p>
                      <a:pPr>
                        <a:lnSpc>
                          <a:spcPct val="150000"/>
                        </a:lnSpc>
                      </a:pPr>
                      <a:r>
                        <a:rPr lang="en-GB" sz="900" noProof="0" dirty="0">
                          <a:latin typeface="Arial" panose="020B0604020202020204" pitchFamily="34" charset="0"/>
                          <a:cs typeface="Arial" panose="020B0604020202020204" pitchFamily="34" charset="0"/>
                        </a:rPr>
                        <a:t>Table Top Information Stand</a:t>
                      </a:r>
                    </a:p>
                  </a:txBody>
                  <a:tcPr anchor="ctr"/>
                </a:tc>
                <a:tc>
                  <a:txBody>
                    <a:bodyPr/>
                    <a:lstStyle/>
                    <a:p>
                      <a:pPr>
                        <a:lnSpc>
                          <a:spcPct val="150000"/>
                        </a:lnSpc>
                      </a:pPr>
                      <a:r>
                        <a:rPr lang="en-GB" sz="900" noProof="0" dirty="0">
                          <a:latin typeface="Arial" panose="020B0604020202020204" pitchFamily="34" charset="0"/>
                          <a:cs typeface="Arial" panose="020B0604020202020204" pitchFamily="34" charset="0"/>
                        </a:rPr>
                        <a:t>€495,-</a:t>
                      </a:r>
                    </a:p>
                  </a:txBody>
                  <a:tcPr anchor="ctr"/>
                </a:tc>
                <a:extLst>
                  <a:ext uri="{0D108BD9-81ED-4DB2-BD59-A6C34878D82A}">
                    <a16:rowId xmlns:a16="http://schemas.microsoft.com/office/drawing/2014/main" val="768709134"/>
                  </a:ext>
                </a:extLst>
              </a:tr>
              <a:tr h="222613">
                <a:tc>
                  <a:txBody>
                    <a:bodyPr/>
                    <a:lstStyle/>
                    <a:p>
                      <a:pPr>
                        <a:lnSpc>
                          <a:spcPct val="150000"/>
                        </a:lnSpc>
                      </a:pPr>
                      <a:r>
                        <a:rPr lang="en-GB" sz="900" noProof="0" dirty="0">
                          <a:latin typeface="Arial" panose="020B0604020202020204" pitchFamily="34" charset="0"/>
                          <a:cs typeface="Arial" panose="020B0604020202020204" pitchFamily="34" charset="0"/>
                        </a:rPr>
                        <a:t>Exhibition Stand</a:t>
                      </a:r>
                    </a:p>
                  </a:txBody>
                  <a:tcPr anchor="ctr"/>
                </a:tc>
                <a:tc>
                  <a:txBody>
                    <a:bodyPr/>
                    <a:lstStyle/>
                    <a:p>
                      <a:pPr marL="0" marR="0" lvl="0" indent="0" algn="l" defTabSz="457111" rtl="0" eaLnBrk="1" fontAlgn="auto" latinLnBrk="0" hangingPunct="1">
                        <a:lnSpc>
                          <a:spcPct val="150000"/>
                        </a:lnSpc>
                        <a:spcBef>
                          <a:spcPts val="0"/>
                        </a:spcBef>
                        <a:spcAft>
                          <a:spcPts val="0"/>
                        </a:spcAft>
                        <a:buClrTx/>
                        <a:buSzTx/>
                        <a:buFontTx/>
                        <a:buNone/>
                        <a:tabLst/>
                        <a:defRPr/>
                      </a:pPr>
                      <a:r>
                        <a:rPr lang="en-GB" sz="900" noProof="0" dirty="0">
                          <a:latin typeface="Arial" panose="020B0604020202020204" pitchFamily="34" charset="0"/>
                          <a:cs typeface="Arial" panose="020B0604020202020204" pitchFamily="34" charset="0"/>
                        </a:rPr>
                        <a:t>€1295,-</a:t>
                      </a:r>
                    </a:p>
                  </a:txBody>
                  <a:tcPr anchor="ctr"/>
                </a:tc>
                <a:extLst>
                  <a:ext uri="{0D108BD9-81ED-4DB2-BD59-A6C34878D82A}">
                    <a16:rowId xmlns:a16="http://schemas.microsoft.com/office/drawing/2014/main" val="572160670"/>
                  </a:ext>
                </a:extLst>
              </a:tr>
              <a:tr h="390858">
                <a:tc>
                  <a:txBody>
                    <a:bodyPr/>
                    <a:lstStyle/>
                    <a:p>
                      <a:pPr>
                        <a:lnSpc>
                          <a:spcPct val="150000"/>
                        </a:lnSpc>
                      </a:pPr>
                      <a:r>
                        <a:rPr lang="en-GB" sz="900" noProof="0" dirty="0">
                          <a:latin typeface="Arial" panose="020B0604020202020204" pitchFamily="34" charset="0"/>
                          <a:cs typeface="Arial" panose="020B0604020202020204" pitchFamily="34" charset="0"/>
                        </a:rPr>
                        <a:t>Raw Floor Space </a:t>
                      </a:r>
                    </a:p>
                    <a:p>
                      <a:pPr>
                        <a:lnSpc>
                          <a:spcPct val="150000"/>
                        </a:lnSpc>
                      </a:pPr>
                      <a:r>
                        <a:rPr lang="en-GB" sz="900" noProof="0" dirty="0">
                          <a:latin typeface="Arial" panose="020B0604020202020204" pitchFamily="34" charset="0"/>
                          <a:cs typeface="Arial" panose="020B0604020202020204" pitchFamily="34" charset="0"/>
                        </a:rPr>
                        <a:t>(minimum 9 m²)</a:t>
                      </a:r>
                    </a:p>
                  </a:txBody>
                  <a:tcPr anchor="ctr"/>
                </a:tc>
                <a:tc>
                  <a:txBody>
                    <a:bodyPr/>
                    <a:lstStyle/>
                    <a:p>
                      <a:pPr marL="0" marR="0" lvl="0" indent="0" algn="l" defTabSz="457111" rtl="0" eaLnBrk="1" fontAlgn="auto" latinLnBrk="0" hangingPunct="1">
                        <a:lnSpc>
                          <a:spcPct val="150000"/>
                        </a:lnSpc>
                        <a:spcBef>
                          <a:spcPts val="0"/>
                        </a:spcBef>
                        <a:spcAft>
                          <a:spcPts val="0"/>
                        </a:spcAft>
                        <a:buClrTx/>
                        <a:buSzTx/>
                        <a:buFontTx/>
                        <a:buNone/>
                        <a:tabLst/>
                        <a:defRPr/>
                      </a:pPr>
                      <a:r>
                        <a:rPr lang="en-GB" sz="900" noProof="0" dirty="0">
                          <a:latin typeface="Arial" panose="020B0604020202020204" pitchFamily="34" charset="0"/>
                          <a:cs typeface="Arial" panose="020B0604020202020204" pitchFamily="34" charset="0"/>
                        </a:rPr>
                        <a:t>€125,- per m²</a:t>
                      </a:r>
                    </a:p>
                  </a:txBody>
                  <a:tcPr anchor="ctr"/>
                </a:tc>
                <a:extLst>
                  <a:ext uri="{0D108BD9-81ED-4DB2-BD59-A6C34878D82A}">
                    <a16:rowId xmlns:a16="http://schemas.microsoft.com/office/drawing/2014/main" val="791892438"/>
                  </a:ext>
                </a:extLst>
              </a:tr>
              <a:tr h="390858">
                <a:tc>
                  <a:txBody>
                    <a:bodyPr/>
                    <a:lstStyle/>
                    <a:p>
                      <a:pPr>
                        <a:lnSpc>
                          <a:spcPct val="150000"/>
                        </a:lnSpc>
                      </a:pPr>
                      <a:r>
                        <a:rPr lang="en-GB" sz="900" noProof="0" dirty="0">
                          <a:latin typeface="Arial" panose="020B0604020202020204" pitchFamily="34" charset="0"/>
                          <a:cs typeface="Arial" panose="020B0604020202020204" pitchFamily="34" charset="0"/>
                        </a:rPr>
                        <a:t>Furnished Premium Exhibition Stand (minimum 15 m²)</a:t>
                      </a:r>
                    </a:p>
                  </a:txBody>
                  <a:tcPr anchor="ctr"/>
                </a:tc>
                <a:tc>
                  <a:txBody>
                    <a:bodyPr/>
                    <a:lstStyle/>
                    <a:p>
                      <a:pPr>
                        <a:lnSpc>
                          <a:spcPct val="150000"/>
                        </a:lnSpc>
                      </a:pPr>
                      <a:r>
                        <a:rPr lang="en-GB" sz="900" noProof="0" dirty="0">
                          <a:latin typeface="Arial" panose="020B0604020202020204" pitchFamily="34" charset="0"/>
                          <a:cs typeface="Arial" panose="020B0604020202020204" pitchFamily="34" charset="0"/>
                        </a:rPr>
                        <a:t>On request</a:t>
                      </a:r>
                    </a:p>
                  </a:txBody>
                  <a:tcPr anchor="ctr"/>
                </a:tc>
                <a:extLst>
                  <a:ext uri="{0D108BD9-81ED-4DB2-BD59-A6C34878D82A}">
                    <a16:rowId xmlns:a16="http://schemas.microsoft.com/office/drawing/2014/main" val="2683018486"/>
                  </a:ext>
                </a:extLst>
              </a:tr>
              <a:tr h="390858">
                <a:tc gridSpan="2">
                  <a:txBody>
                    <a:bodyPr/>
                    <a:lstStyle/>
                    <a:p>
                      <a:pPr>
                        <a:lnSpc>
                          <a:spcPct val="150000"/>
                        </a:lnSpc>
                      </a:pPr>
                      <a:r>
                        <a:rPr lang="en-GB" sz="900" i="1" noProof="0" dirty="0">
                          <a:latin typeface="Arial" panose="020B0604020202020204" pitchFamily="34" charset="0"/>
                          <a:cs typeface="Arial" panose="020B0604020202020204" pitchFamily="34" charset="0"/>
                        </a:rPr>
                        <a:t>All prices are quoted in Euros and exclusive of 21% VAT. Sponsor opportunities on request.</a:t>
                      </a:r>
                    </a:p>
                  </a:txBody>
                  <a:tcPr anchor="ctr"/>
                </a:tc>
                <a:tc hMerge="1">
                  <a:txBody>
                    <a:bodyPr/>
                    <a:lstStyle/>
                    <a:p>
                      <a:endParaRPr lang="en-GB" sz="900" dirty="0"/>
                    </a:p>
                  </a:txBody>
                  <a:tcPr anchor="ctr"/>
                </a:tc>
                <a:extLst>
                  <a:ext uri="{0D108BD9-81ED-4DB2-BD59-A6C34878D82A}">
                    <a16:rowId xmlns:a16="http://schemas.microsoft.com/office/drawing/2014/main" val="1792845675"/>
                  </a:ext>
                </a:extLst>
              </a:tr>
            </a:tbl>
          </a:graphicData>
        </a:graphic>
      </p:graphicFrame>
      <p:sp>
        <p:nvSpPr>
          <p:cNvPr id="5" name="Titel 5">
            <a:extLst>
              <a:ext uri="{FF2B5EF4-FFF2-40B4-BE49-F238E27FC236}">
                <a16:creationId xmlns:a16="http://schemas.microsoft.com/office/drawing/2014/main" id="{9207FCDA-D956-40A1-A6BF-425BA222CB52}"/>
              </a:ext>
            </a:extLst>
          </p:cNvPr>
          <p:cNvSpPr txBox="1">
            <a:spLocks/>
          </p:cNvSpPr>
          <p:nvPr/>
        </p:nvSpPr>
        <p:spPr>
          <a:xfrm>
            <a:off x="919501" y="1644056"/>
            <a:ext cx="5068956" cy="1177349"/>
          </a:xfrm>
          <a:prstGeom prst="rect">
            <a:avLst/>
          </a:prstGeom>
        </p:spPr>
        <p:txBody>
          <a:bodyPr/>
          <a:lstStyle>
            <a:lvl1pPr algn="l" defTabSz="457111" rtl="0" eaLnBrk="1" latinLnBrk="0" hangingPunct="1">
              <a:lnSpc>
                <a:spcPct val="110000"/>
              </a:lnSpc>
              <a:spcBef>
                <a:spcPts val="0"/>
              </a:spcBef>
              <a:spcAft>
                <a:spcPts val="200"/>
              </a:spcAft>
              <a:buNone/>
              <a:defRPr sz="1800" b="1" kern="1200">
                <a:solidFill>
                  <a:schemeClr val="tx2"/>
                </a:solidFill>
                <a:latin typeface="+mj-lt"/>
                <a:ea typeface="+mj-ea"/>
                <a:cs typeface="+mj-cs"/>
              </a:defRPr>
            </a:lvl1pPr>
          </a:lstStyle>
          <a:p>
            <a:pPr algn="ctr"/>
            <a:r>
              <a:rPr lang="en-US" dirty="0">
                <a:solidFill>
                  <a:srgbClr val="00ADEE"/>
                </a:solidFill>
              </a:rPr>
              <a:t>CSW Congress, Expo and Matchmaking</a:t>
            </a:r>
          </a:p>
          <a:p>
            <a:pPr algn="ctr"/>
            <a:r>
              <a:rPr lang="en-US" dirty="0">
                <a:solidFill>
                  <a:srgbClr val="00ADEE"/>
                </a:solidFill>
              </a:rPr>
              <a:t>4 &amp; 5 October 2018 Fokker Terminal </a:t>
            </a:r>
            <a:br>
              <a:rPr lang="en-US" dirty="0"/>
            </a:br>
            <a:endParaRPr lang="nl-NL" sz="1400" dirty="0"/>
          </a:p>
        </p:txBody>
      </p:sp>
      <p:sp>
        <p:nvSpPr>
          <p:cNvPr id="7" name="Tijdelijke aanduiding voor inhoud 2">
            <a:extLst>
              <a:ext uri="{FF2B5EF4-FFF2-40B4-BE49-F238E27FC236}">
                <a16:creationId xmlns:a16="http://schemas.microsoft.com/office/drawing/2014/main" id="{1623E1F1-A450-4D53-B3B4-078F4874F7AB}"/>
              </a:ext>
            </a:extLst>
          </p:cNvPr>
          <p:cNvSpPr txBox="1">
            <a:spLocks/>
          </p:cNvSpPr>
          <p:nvPr/>
        </p:nvSpPr>
        <p:spPr>
          <a:xfrm>
            <a:off x="3548400" y="2821405"/>
            <a:ext cx="2857500" cy="6442911"/>
          </a:xfrm>
          <a:prstGeom prst="rect">
            <a:avLst/>
          </a:prstGeom>
        </p:spPr>
        <p:txBody>
          <a:bodyPr vert="horz" lIns="0" tIns="0" rIns="0" bIns="0" rtlCol="0">
            <a:noAutofit/>
          </a:bodyPr>
          <a:lstStyle>
            <a:lvl1pPr marL="0" indent="0" algn="l" defTabSz="457111" rtl="0" eaLnBrk="1" latinLnBrk="0" hangingPunct="1">
              <a:lnSpc>
                <a:spcPts val="1400"/>
              </a:lnSpc>
              <a:spcBef>
                <a:spcPts val="0"/>
              </a:spcBef>
              <a:spcAft>
                <a:spcPts val="0"/>
              </a:spcAft>
              <a:buFont typeface="Arial"/>
              <a:buNone/>
              <a:defRPr sz="1100" b="1" kern="1200">
                <a:solidFill>
                  <a:srgbClr val="004071"/>
                </a:solidFill>
                <a:latin typeface="+mn-lt"/>
                <a:ea typeface="+mn-ea"/>
                <a:cs typeface="+mn-cs"/>
              </a:defRPr>
            </a:lvl1pPr>
            <a:lvl2pPr marL="1588" indent="0" algn="l" defTabSz="457111" rtl="0" eaLnBrk="1" latinLnBrk="0" hangingPunct="1">
              <a:lnSpc>
                <a:spcPts val="1400"/>
              </a:lnSpc>
              <a:spcBef>
                <a:spcPts val="0"/>
              </a:spcBef>
              <a:spcAft>
                <a:spcPts val="0"/>
              </a:spcAft>
              <a:buFont typeface="Arial"/>
              <a:buNone/>
              <a:defRPr sz="1000" kern="1200">
                <a:solidFill>
                  <a:srgbClr val="00ADEE"/>
                </a:solidFill>
                <a:latin typeface="+mn-lt"/>
                <a:ea typeface="+mn-ea"/>
                <a:cs typeface="+mn-cs"/>
              </a:defRPr>
            </a:lvl2pPr>
            <a:lvl3pPr marL="0" indent="0" algn="l" defTabSz="457111" rtl="0" eaLnBrk="1" latinLnBrk="0" hangingPunct="1">
              <a:lnSpc>
                <a:spcPts val="1400"/>
              </a:lnSpc>
              <a:spcBef>
                <a:spcPts val="0"/>
              </a:spcBef>
              <a:spcAft>
                <a:spcPts val="0"/>
              </a:spcAft>
              <a:buFont typeface="Arial"/>
              <a:buNone/>
              <a:defRPr sz="900" kern="1200">
                <a:solidFill>
                  <a:schemeClr val="accent3"/>
                </a:solidFill>
                <a:latin typeface="Arial"/>
                <a:ea typeface="+mn-ea"/>
                <a:cs typeface="Arial"/>
              </a:defRPr>
            </a:lvl3pPr>
            <a:lvl4pPr marL="88882" indent="-88882" algn="l" defTabSz="457111" rtl="0" eaLnBrk="1" latinLnBrk="0" hangingPunct="1">
              <a:lnSpc>
                <a:spcPts val="1400"/>
              </a:lnSpc>
              <a:spcBef>
                <a:spcPts val="0"/>
              </a:spcBef>
              <a:spcAft>
                <a:spcPts val="0"/>
              </a:spcAft>
              <a:buClr>
                <a:schemeClr val="tx2"/>
              </a:buClr>
              <a:buSzPct val="80000"/>
              <a:buFont typeface="Wingdings" charset="2"/>
              <a:buChar char="§"/>
              <a:defRPr sz="900" kern="1200">
                <a:solidFill>
                  <a:srgbClr val="666666"/>
                </a:solidFill>
                <a:latin typeface="Arial"/>
                <a:ea typeface="+mn-ea"/>
                <a:cs typeface="Arial"/>
              </a:defRPr>
            </a:lvl4pPr>
            <a:lvl5pPr marL="176178" indent="-87295" algn="l" defTabSz="457111" rtl="0" eaLnBrk="1" latinLnBrk="0" hangingPunct="1">
              <a:lnSpc>
                <a:spcPts val="1400"/>
              </a:lnSpc>
              <a:spcBef>
                <a:spcPts val="0"/>
              </a:spcBef>
              <a:spcAft>
                <a:spcPts val="0"/>
              </a:spcAft>
              <a:buClr>
                <a:schemeClr val="accent3"/>
              </a:buClr>
              <a:buSzPct val="80000"/>
              <a:buFont typeface="Wingdings" charset="2"/>
              <a:buChar char="§"/>
              <a:defRPr sz="800" kern="1200">
                <a:solidFill>
                  <a:srgbClr val="666666"/>
                </a:solidFill>
                <a:latin typeface="Arial"/>
                <a:ea typeface="+mn-ea"/>
                <a:cs typeface="Arial"/>
              </a:defRPr>
            </a:lvl5pPr>
            <a:lvl6pPr marL="2514106" indent="-228555" algn="l" defTabSz="457111" rtl="0" eaLnBrk="1" latinLnBrk="0" hangingPunct="1">
              <a:spcBef>
                <a:spcPct val="20000"/>
              </a:spcBef>
              <a:buFont typeface="Arial"/>
              <a:buChar char="•"/>
              <a:defRPr sz="2000" kern="1200">
                <a:solidFill>
                  <a:schemeClr val="tx1"/>
                </a:solidFill>
                <a:latin typeface="+mn-lt"/>
                <a:ea typeface="+mn-ea"/>
                <a:cs typeface="+mn-cs"/>
              </a:defRPr>
            </a:lvl6pPr>
            <a:lvl7pPr marL="2971217" indent="-228555" algn="l" defTabSz="457111" rtl="0" eaLnBrk="1" latinLnBrk="0" hangingPunct="1">
              <a:spcBef>
                <a:spcPct val="20000"/>
              </a:spcBef>
              <a:buFont typeface="Arial"/>
              <a:buChar char="•"/>
              <a:defRPr sz="2000" kern="1200">
                <a:solidFill>
                  <a:schemeClr val="tx1"/>
                </a:solidFill>
                <a:latin typeface="+mn-lt"/>
                <a:ea typeface="+mn-ea"/>
                <a:cs typeface="+mn-cs"/>
              </a:defRPr>
            </a:lvl7pPr>
            <a:lvl8pPr marL="3428327" indent="-228555" algn="l" defTabSz="457111" rtl="0" eaLnBrk="1" latinLnBrk="0" hangingPunct="1">
              <a:spcBef>
                <a:spcPct val="20000"/>
              </a:spcBef>
              <a:buFont typeface="Arial"/>
              <a:buChar char="•"/>
              <a:defRPr sz="2000" kern="1200">
                <a:solidFill>
                  <a:schemeClr val="tx1"/>
                </a:solidFill>
                <a:latin typeface="+mn-lt"/>
                <a:ea typeface="+mn-ea"/>
                <a:cs typeface="+mn-cs"/>
              </a:defRPr>
            </a:lvl8pPr>
            <a:lvl9pPr marL="3885438" indent="-228555" algn="l" defTabSz="457111" rtl="0" eaLnBrk="1" latinLnBrk="0" hangingPunct="1">
              <a:spcBef>
                <a:spcPct val="20000"/>
              </a:spcBef>
              <a:buFont typeface="Arial"/>
              <a:buChar char="•"/>
              <a:defRPr sz="2000" kern="1200">
                <a:solidFill>
                  <a:schemeClr val="tx1"/>
                </a:solidFill>
                <a:latin typeface="+mn-lt"/>
                <a:ea typeface="+mn-ea"/>
                <a:cs typeface="+mn-cs"/>
              </a:defRPr>
            </a:lvl9pPr>
          </a:lstStyle>
          <a:p>
            <a:r>
              <a:rPr lang="en-GB" dirty="0">
                <a:latin typeface="Arial"/>
                <a:cs typeface="Arial"/>
              </a:rPr>
              <a:t>Table</a:t>
            </a:r>
            <a:r>
              <a:rPr lang="nl-NL" dirty="0">
                <a:latin typeface="Arial"/>
                <a:cs typeface="Arial"/>
              </a:rPr>
              <a:t> Top Information Stand - </a:t>
            </a:r>
            <a:r>
              <a:rPr lang="en-GB" dirty="0"/>
              <a:t>€495,-</a:t>
            </a:r>
            <a:endParaRPr lang="nl-NL" i="1" dirty="0">
              <a:latin typeface="Arial"/>
              <a:cs typeface="Arial"/>
            </a:endParaRPr>
          </a:p>
          <a:p>
            <a:pPr lvl="2" fontAlgn="base">
              <a:lnSpc>
                <a:spcPct val="100000"/>
              </a:lnSpc>
            </a:pPr>
            <a:r>
              <a:rPr lang="en-US" sz="800" i="1" dirty="0"/>
              <a:t>(Incl. administration and handling fee, excl. VAT)</a:t>
            </a:r>
            <a:endParaRPr lang="en-US" sz="200" i="1" dirty="0"/>
          </a:p>
          <a:p>
            <a:pPr lvl="2" fontAlgn="base">
              <a:lnSpc>
                <a:spcPct val="100000"/>
              </a:lnSpc>
            </a:pPr>
            <a:endParaRPr lang="en-US" sz="100" i="1" dirty="0"/>
          </a:p>
          <a:p>
            <a:pPr lvl="2" fontAlgn="base">
              <a:lnSpc>
                <a:spcPct val="150000"/>
              </a:lnSpc>
            </a:pPr>
            <a:r>
              <a:rPr lang="en-US" dirty="0"/>
              <a:t>The stand includes:</a:t>
            </a:r>
          </a:p>
          <a:p>
            <a:pPr marL="171450" lvl="2" indent="-171450" fontAlgn="base">
              <a:buFont typeface="Arial" panose="020B0604020202020204" pitchFamily="34" charset="0"/>
              <a:buChar char="•"/>
            </a:pPr>
            <a:r>
              <a:rPr lang="en-US" dirty="0"/>
              <a:t>2x2 Meter carpet floor</a:t>
            </a:r>
          </a:p>
          <a:p>
            <a:pPr marL="171450" lvl="2" indent="-171450" fontAlgn="base">
              <a:buFont typeface="Arial" panose="020B0604020202020204" pitchFamily="34" charset="0"/>
              <a:buChar char="•"/>
            </a:pPr>
            <a:r>
              <a:rPr lang="en-US" dirty="0"/>
              <a:t>A Table bar (80x80cm) and 2 barstools</a:t>
            </a:r>
          </a:p>
          <a:p>
            <a:pPr marL="171450" lvl="2" indent="-171450" fontAlgn="base">
              <a:buFont typeface="Arial" panose="020B0604020202020204" pitchFamily="34" charset="0"/>
              <a:buChar char="•"/>
            </a:pPr>
            <a:r>
              <a:rPr lang="en-US" dirty="0"/>
              <a:t>One power socket (max. 1000 Watt)</a:t>
            </a:r>
          </a:p>
          <a:p>
            <a:pPr marL="171450" lvl="2" indent="-171450" fontAlgn="base">
              <a:buFont typeface="Arial" panose="020B0604020202020204" pitchFamily="34" charset="0"/>
              <a:buChar char="•"/>
            </a:pPr>
            <a:r>
              <a:rPr lang="en-US" dirty="0"/>
              <a:t>Secured </a:t>
            </a:r>
            <a:r>
              <a:rPr lang="en-US" dirty="0" err="1"/>
              <a:t>WiFi</a:t>
            </a:r>
            <a:r>
              <a:rPr lang="en-US" dirty="0"/>
              <a:t> connection</a:t>
            </a:r>
          </a:p>
          <a:p>
            <a:pPr marL="171450" lvl="2" indent="-171450" fontAlgn="base">
              <a:buFont typeface="Arial" panose="020B0604020202020204" pitchFamily="34" charset="0"/>
              <a:buChar char="•"/>
            </a:pPr>
            <a:r>
              <a:rPr lang="en-US" dirty="0"/>
              <a:t>Listing on the official CSW website and event guide</a:t>
            </a:r>
          </a:p>
          <a:p>
            <a:pPr marL="171450" lvl="2" indent="-171450" fontAlgn="base">
              <a:buFont typeface="Arial" panose="020B0604020202020204" pitchFamily="34" charset="0"/>
              <a:buChar char="•"/>
            </a:pPr>
            <a:r>
              <a:rPr lang="en-US" dirty="0"/>
              <a:t>Lunch and coffee breaks </a:t>
            </a:r>
          </a:p>
          <a:p>
            <a:pPr marL="171450" lvl="2" indent="-171450" fontAlgn="base">
              <a:buFont typeface="Arial" panose="020B0604020202020204" pitchFamily="34" charset="0"/>
              <a:buChar char="•"/>
            </a:pPr>
            <a:r>
              <a:rPr lang="en-US" dirty="0"/>
              <a:t>Participation in Matchmaking Event</a:t>
            </a:r>
          </a:p>
          <a:p>
            <a:pPr lvl="3" fontAlgn="base">
              <a:lnSpc>
                <a:spcPct val="100000"/>
              </a:lnSpc>
            </a:pPr>
            <a:endParaRPr lang="en-US" sz="400" dirty="0"/>
          </a:p>
          <a:p>
            <a:pPr lvl="2" fontAlgn="base"/>
            <a:r>
              <a:rPr lang="en-US" dirty="0"/>
              <a:t>Optional:</a:t>
            </a:r>
          </a:p>
          <a:p>
            <a:pPr marL="171450" lvl="2" indent="-171450" fontAlgn="base">
              <a:buFont typeface="Arial" panose="020B0604020202020204" pitchFamily="34" charset="0"/>
              <a:buChar char="•"/>
            </a:pPr>
            <a:r>
              <a:rPr lang="en-US" dirty="0"/>
              <a:t>Production rollup banner (85x200cm, upon delivery print file). </a:t>
            </a:r>
            <a:r>
              <a:rPr lang="en-GB" dirty="0"/>
              <a:t>€125,-</a:t>
            </a:r>
          </a:p>
          <a:p>
            <a:endParaRPr lang="en-US" dirty="0">
              <a:latin typeface="Arial"/>
              <a:cs typeface="Arial"/>
            </a:endParaRPr>
          </a:p>
          <a:p>
            <a:r>
              <a:rPr lang="en-US" dirty="0">
                <a:latin typeface="Arial"/>
                <a:cs typeface="Arial"/>
              </a:rPr>
              <a:t>Exhibition</a:t>
            </a:r>
            <a:r>
              <a:rPr lang="nl-NL" dirty="0">
                <a:latin typeface="Arial"/>
                <a:cs typeface="Arial"/>
              </a:rPr>
              <a:t> Stand - </a:t>
            </a:r>
            <a:r>
              <a:rPr lang="en-GB" dirty="0"/>
              <a:t>€1295,-</a:t>
            </a:r>
            <a:endParaRPr lang="nl-NL" i="1" dirty="0">
              <a:latin typeface="Arial"/>
              <a:cs typeface="Arial"/>
            </a:endParaRPr>
          </a:p>
          <a:p>
            <a:pPr lvl="2" fontAlgn="base">
              <a:lnSpc>
                <a:spcPct val="100000"/>
              </a:lnSpc>
            </a:pPr>
            <a:r>
              <a:rPr lang="en-US" sz="800" i="1" dirty="0"/>
              <a:t>(Incl. administration and handling fee, excl. VAT)</a:t>
            </a:r>
            <a:endParaRPr lang="en-US" sz="200" i="1" dirty="0"/>
          </a:p>
          <a:p>
            <a:pPr lvl="2" fontAlgn="base">
              <a:lnSpc>
                <a:spcPct val="100000"/>
              </a:lnSpc>
            </a:pPr>
            <a:endParaRPr lang="en-US" sz="100" i="1" dirty="0"/>
          </a:p>
          <a:p>
            <a:pPr lvl="2" fontAlgn="base">
              <a:lnSpc>
                <a:spcPct val="150000"/>
              </a:lnSpc>
            </a:pPr>
            <a:r>
              <a:rPr lang="en-US" dirty="0"/>
              <a:t>The stand includes:</a:t>
            </a:r>
          </a:p>
          <a:p>
            <a:pPr marL="171450" lvl="2" indent="-171450" fontAlgn="base">
              <a:buFont typeface="Arial" panose="020B0604020202020204" pitchFamily="34" charset="0"/>
              <a:buChar char="•"/>
            </a:pPr>
            <a:r>
              <a:rPr lang="en-US" dirty="0"/>
              <a:t>3x3 Meter carpet floor</a:t>
            </a:r>
          </a:p>
          <a:p>
            <a:pPr marL="171450" lvl="2" indent="-171450" fontAlgn="base">
              <a:buFont typeface="Arial" panose="020B0604020202020204" pitchFamily="34" charset="0"/>
              <a:buChar char="•"/>
            </a:pPr>
            <a:r>
              <a:rPr lang="en-US" dirty="0"/>
              <a:t>A table bar (80x80cm) and 2 barstools</a:t>
            </a:r>
          </a:p>
          <a:p>
            <a:pPr marL="171450" lvl="2" indent="-171450" fontAlgn="base">
              <a:buFont typeface="Arial" panose="020B0604020202020204" pitchFamily="34" charset="0"/>
              <a:buChar char="•"/>
            </a:pPr>
            <a:r>
              <a:rPr lang="en-US" dirty="0"/>
              <a:t>Blank exhibition wall</a:t>
            </a:r>
          </a:p>
          <a:p>
            <a:pPr marL="171450" lvl="2" indent="-171450" fontAlgn="base">
              <a:buFont typeface="Arial" panose="020B0604020202020204" pitchFamily="34" charset="0"/>
              <a:buChar char="•"/>
            </a:pPr>
            <a:r>
              <a:rPr lang="en-US" dirty="0"/>
              <a:t>Truss pillar with logo board and light (150x75cm)</a:t>
            </a:r>
          </a:p>
          <a:p>
            <a:pPr marL="171450" lvl="2" indent="-171450" fontAlgn="base">
              <a:buFont typeface="Arial" panose="020B0604020202020204" pitchFamily="34" charset="0"/>
              <a:buChar char="•"/>
            </a:pPr>
            <a:r>
              <a:rPr lang="en-US" dirty="0"/>
              <a:t>Two power socket (max. 2000 Watt)</a:t>
            </a:r>
          </a:p>
          <a:p>
            <a:pPr marL="171450" lvl="2" indent="-171450" fontAlgn="base">
              <a:buFont typeface="Arial" panose="020B0604020202020204" pitchFamily="34" charset="0"/>
              <a:buChar char="•"/>
            </a:pPr>
            <a:r>
              <a:rPr lang="en-US" dirty="0"/>
              <a:t>Secured Wi-Fi connection</a:t>
            </a:r>
          </a:p>
          <a:p>
            <a:pPr marL="171450" lvl="2" indent="-171450" fontAlgn="base">
              <a:buFont typeface="Arial" panose="020B0604020202020204" pitchFamily="34" charset="0"/>
              <a:buChar char="•"/>
            </a:pPr>
            <a:r>
              <a:rPr lang="en-US" dirty="0"/>
              <a:t>Listing on the official CSW website and event guide</a:t>
            </a:r>
          </a:p>
          <a:p>
            <a:pPr marL="171450" lvl="2" indent="-171450" fontAlgn="base">
              <a:buFont typeface="Arial" panose="020B0604020202020204" pitchFamily="34" charset="0"/>
              <a:buChar char="•"/>
            </a:pPr>
            <a:r>
              <a:rPr lang="en-US" dirty="0"/>
              <a:t>Lunch and coffee breaks </a:t>
            </a:r>
          </a:p>
          <a:p>
            <a:pPr marL="171450" lvl="2" indent="-171450" fontAlgn="base">
              <a:buFont typeface="Arial" panose="020B0604020202020204" pitchFamily="34" charset="0"/>
              <a:buChar char="•"/>
            </a:pPr>
            <a:r>
              <a:rPr lang="en-US" dirty="0"/>
              <a:t>Participation in Matchmaking Event</a:t>
            </a:r>
          </a:p>
          <a:p>
            <a:pPr lvl="2" fontAlgn="base">
              <a:lnSpc>
                <a:spcPct val="100000"/>
              </a:lnSpc>
            </a:pPr>
            <a:endParaRPr lang="en-US" sz="500" dirty="0"/>
          </a:p>
          <a:p>
            <a:pPr lvl="2" fontAlgn="base"/>
            <a:r>
              <a:rPr lang="en-US" dirty="0"/>
              <a:t>Optional:</a:t>
            </a:r>
          </a:p>
          <a:p>
            <a:pPr marL="171450" lvl="2" indent="-171450" fontAlgn="base">
              <a:buFont typeface="Arial" panose="020B0604020202020204" pitchFamily="34" charset="0"/>
              <a:buChar char="•"/>
            </a:pPr>
            <a:r>
              <a:rPr lang="en-US" dirty="0"/>
              <a:t>Production exhibition</a:t>
            </a:r>
            <a:r>
              <a:rPr lang="nl-NL" dirty="0"/>
              <a:t> </a:t>
            </a:r>
            <a:r>
              <a:rPr lang="nl-NL" dirty="0" err="1"/>
              <a:t>wall</a:t>
            </a:r>
            <a:r>
              <a:rPr lang="nl-NL" dirty="0"/>
              <a:t> print (3x2m, </a:t>
            </a:r>
            <a:r>
              <a:rPr lang="nl-NL" dirty="0" err="1"/>
              <a:t>upon</a:t>
            </a:r>
            <a:r>
              <a:rPr lang="nl-NL" dirty="0"/>
              <a:t> delivery print file) </a:t>
            </a:r>
            <a:r>
              <a:rPr lang="en-GB" dirty="0"/>
              <a:t>€300,-</a:t>
            </a:r>
          </a:p>
          <a:p>
            <a:pPr marL="171450" lvl="2" indent="-171450" fontAlgn="base">
              <a:buFont typeface="Arial" panose="020B0604020202020204" pitchFamily="34" charset="0"/>
              <a:buChar char="•"/>
            </a:pPr>
            <a:r>
              <a:rPr lang="nl-NL" dirty="0"/>
              <a:t>U</a:t>
            </a:r>
            <a:r>
              <a:rPr lang="en-GB" dirty="0" err="1"/>
              <a:t>pgrade</a:t>
            </a:r>
            <a:r>
              <a:rPr lang="en-GB" dirty="0"/>
              <a:t> to bigger bar table (150x90cm) €40,-</a:t>
            </a:r>
          </a:p>
          <a:p>
            <a:pPr marL="171450" lvl="2" indent="-171450" fontAlgn="base">
              <a:buFont typeface="Arial" panose="020B0604020202020204" pitchFamily="34" charset="0"/>
              <a:buChar char="•"/>
            </a:pPr>
            <a:r>
              <a:rPr lang="nl-NL" dirty="0"/>
              <a:t>Upgrade </a:t>
            </a:r>
            <a:r>
              <a:rPr lang="nl-NL" dirty="0" err="1"/>
              <a:t>to</a:t>
            </a:r>
            <a:r>
              <a:rPr lang="nl-NL" dirty="0"/>
              <a:t> </a:t>
            </a:r>
            <a:r>
              <a:rPr lang="nl-NL" dirty="0" err="1"/>
              <a:t>wired</a:t>
            </a:r>
            <a:r>
              <a:rPr lang="nl-NL" dirty="0"/>
              <a:t> internet </a:t>
            </a:r>
            <a:r>
              <a:rPr lang="nl-NL" dirty="0" err="1"/>
              <a:t>connection</a:t>
            </a:r>
            <a:r>
              <a:rPr lang="nl-NL" dirty="0"/>
              <a:t> </a:t>
            </a:r>
            <a:r>
              <a:rPr lang="en-GB" dirty="0"/>
              <a:t>€85,-</a:t>
            </a:r>
          </a:p>
          <a:p>
            <a:pPr marL="171450" lvl="2" indent="-171450" fontAlgn="base">
              <a:buFont typeface="Arial" panose="020B0604020202020204" pitchFamily="34" charset="0"/>
              <a:buChar char="•"/>
            </a:pPr>
            <a:r>
              <a:rPr lang="nl-NL" dirty="0"/>
              <a:t>A</a:t>
            </a:r>
            <a:r>
              <a:rPr lang="en-GB" dirty="0" err="1"/>
              <a:t>dditional</a:t>
            </a:r>
            <a:r>
              <a:rPr lang="en-GB" dirty="0"/>
              <a:t> power socket €25,-</a:t>
            </a:r>
          </a:p>
          <a:p>
            <a:pPr marL="171450" lvl="2" indent="-171450" fontAlgn="base">
              <a:buFont typeface="Arial" panose="020B0604020202020204" pitchFamily="34" charset="0"/>
              <a:buChar char="•"/>
            </a:pPr>
            <a:r>
              <a:rPr lang="nl-NL" dirty="0"/>
              <a:t>T</a:t>
            </a:r>
            <a:r>
              <a:rPr lang="en-GB" dirty="0"/>
              <a:t>V screen hung in truss pillar (on request)</a:t>
            </a:r>
          </a:p>
          <a:p>
            <a:pPr marL="171450" lvl="2" indent="-171450" fontAlgn="base">
              <a:buFont typeface="Arial" panose="020B0604020202020204" pitchFamily="34" charset="0"/>
              <a:buChar char="•"/>
            </a:pPr>
            <a:r>
              <a:rPr lang="nl-NL" dirty="0"/>
              <a:t>Three-</a:t>
            </a:r>
            <a:r>
              <a:rPr lang="nl-NL" dirty="0" err="1"/>
              <a:t>phase</a:t>
            </a:r>
            <a:r>
              <a:rPr lang="nl-NL" dirty="0"/>
              <a:t> power (on </a:t>
            </a:r>
            <a:r>
              <a:rPr lang="en-US" dirty="0"/>
              <a:t>request</a:t>
            </a:r>
            <a:r>
              <a:rPr lang="nl-NL" dirty="0"/>
              <a:t>)</a:t>
            </a:r>
            <a:endParaRPr lang="en-GB" dirty="0"/>
          </a:p>
          <a:p>
            <a:pPr marL="171450" lvl="2" indent="-171450" fontAlgn="base">
              <a:buFont typeface="Arial" panose="020B0604020202020204" pitchFamily="34" charset="0"/>
              <a:buChar char="•"/>
            </a:pPr>
            <a:endParaRPr lang="en-GB" dirty="0"/>
          </a:p>
          <a:p>
            <a:pPr lvl="2" fontAlgn="base"/>
            <a:endParaRPr lang="en-GB" dirty="0"/>
          </a:p>
          <a:p>
            <a:pPr marL="171450" lvl="2" indent="-171450" fontAlgn="base">
              <a:buFont typeface="Arial" panose="020B0604020202020204" pitchFamily="34" charset="0"/>
              <a:buChar char="•"/>
            </a:pPr>
            <a:endParaRPr lang="nl-NL" dirty="0"/>
          </a:p>
          <a:p>
            <a:pPr lvl="2" fontAlgn="base"/>
            <a:endParaRPr lang="nl-NL" dirty="0"/>
          </a:p>
          <a:p>
            <a:endParaRPr lang="nl-NL" dirty="0"/>
          </a:p>
          <a:p>
            <a:endParaRPr lang="en-GB" dirty="0"/>
          </a:p>
        </p:txBody>
      </p:sp>
    </p:spTree>
    <p:extLst>
      <p:ext uri="{BB962C8B-B14F-4D97-AF65-F5344CB8AC3E}">
        <p14:creationId xmlns:p14="http://schemas.microsoft.com/office/powerpoint/2010/main" val="4008654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0688049-0DD7-4515-B9A0-9E19C9441C20}"/>
              </a:ext>
            </a:extLst>
          </p:cNvPr>
          <p:cNvSpPr>
            <a:spLocks noGrp="1"/>
          </p:cNvSpPr>
          <p:nvPr>
            <p:ph idx="1"/>
          </p:nvPr>
        </p:nvSpPr>
        <p:spPr>
          <a:xfrm>
            <a:off x="637675" y="2911641"/>
            <a:ext cx="2689058" cy="6448927"/>
          </a:xfrm>
        </p:spPr>
        <p:txBody>
          <a:bodyPr/>
          <a:lstStyle/>
          <a:p>
            <a:r>
              <a:rPr lang="nl-NL" dirty="0" err="1">
                <a:latin typeface="Arial"/>
                <a:cs typeface="Arial"/>
              </a:rPr>
              <a:t>Raw</a:t>
            </a:r>
            <a:r>
              <a:rPr lang="nl-NL" dirty="0">
                <a:latin typeface="Arial"/>
                <a:cs typeface="Arial"/>
              </a:rPr>
              <a:t> Floor Space - </a:t>
            </a:r>
            <a:r>
              <a:rPr lang="en-GB" dirty="0"/>
              <a:t>€125,- p/m²</a:t>
            </a:r>
            <a:endParaRPr lang="nl-NL" i="1" dirty="0">
              <a:latin typeface="Arial"/>
              <a:cs typeface="Arial"/>
            </a:endParaRPr>
          </a:p>
          <a:p>
            <a:pPr lvl="2" fontAlgn="base">
              <a:lnSpc>
                <a:spcPct val="100000"/>
              </a:lnSpc>
            </a:pPr>
            <a:r>
              <a:rPr lang="en-US" sz="800" i="1" dirty="0"/>
              <a:t>(Incl. administration and handling fee, excl. VAT)</a:t>
            </a:r>
            <a:endParaRPr lang="en-US" sz="200" i="1" dirty="0"/>
          </a:p>
          <a:p>
            <a:pPr lvl="2" fontAlgn="base">
              <a:lnSpc>
                <a:spcPct val="100000"/>
              </a:lnSpc>
            </a:pPr>
            <a:endParaRPr lang="en-US" sz="100" i="1" dirty="0"/>
          </a:p>
          <a:p>
            <a:pPr lvl="2" fontAlgn="base">
              <a:lnSpc>
                <a:spcPct val="150000"/>
              </a:lnSpc>
            </a:pPr>
            <a:r>
              <a:rPr lang="en-US" dirty="0"/>
              <a:t>The stand includes:</a:t>
            </a:r>
          </a:p>
          <a:p>
            <a:pPr marL="171450" lvl="2" indent="-171450" fontAlgn="base">
              <a:buFont typeface="Arial" panose="020B0604020202020204" pitchFamily="34" charset="0"/>
              <a:buChar char="•"/>
            </a:pPr>
            <a:r>
              <a:rPr lang="en-US" dirty="0"/>
              <a:t>Raw floor space to build your own pavilion</a:t>
            </a:r>
          </a:p>
          <a:p>
            <a:pPr marL="171450" lvl="2" indent="-171450" fontAlgn="base">
              <a:buFont typeface="Arial" panose="020B0604020202020204" pitchFamily="34" charset="0"/>
              <a:buChar char="•"/>
            </a:pPr>
            <a:r>
              <a:rPr lang="en-US" dirty="0"/>
              <a:t>Two power socket (max. 2000 Watt)</a:t>
            </a:r>
          </a:p>
          <a:p>
            <a:pPr marL="171450" lvl="2" indent="-171450" fontAlgn="base">
              <a:buFont typeface="Arial" panose="020B0604020202020204" pitchFamily="34" charset="0"/>
              <a:buChar char="•"/>
            </a:pPr>
            <a:r>
              <a:rPr lang="en-US" dirty="0"/>
              <a:t>Secured </a:t>
            </a:r>
            <a:r>
              <a:rPr lang="en-US" dirty="0" err="1"/>
              <a:t>WiFi</a:t>
            </a:r>
            <a:r>
              <a:rPr lang="en-US" dirty="0"/>
              <a:t> connection</a:t>
            </a:r>
          </a:p>
          <a:p>
            <a:pPr marL="171450" lvl="2" indent="-171450" fontAlgn="base">
              <a:buFont typeface="Arial" panose="020B0604020202020204" pitchFamily="34" charset="0"/>
              <a:buChar char="•"/>
            </a:pPr>
            <a:r>
              <a:rPr lang="en-US" dirty="0"/>
              <a:t>Listing on the official CSW website and event guide</a:t>
            </a:r>
          </a:p>
          <a:p>
            <a:pPr marL="171450" lvl="2" indent="-171450" fontAlgn="base">
              <a:buFont typeface="Arial" panose="020B0604020202020204" pitchFamily="34" charset="0"/>
              <a:buChar char="•"/>
            </a:pPr>
            <a:r>
              <a:rPr lang="en-US" dirty="0"/>
              <a:t>Lunch and coffee breaks </a:t>
            </a:r>
          </a:p>
          <a:p>
            <a:pPr marL="171450" lvl="2" indent="-171450" fontAlgn="base">
              <a:lnSpc>
                <a:spcPct val="100000"/>
              </a:lnSpc>
              <a:buFont typeface="Arial" panose="020B0604020202020204" pitchFamily="34" charset="0"/>
              <a:buChar char="•"/>
            </a:pPr>
            <a:r>
              <a:rPr lang="en-US" dirty="0"/>
              <a:t>Participation in Matchmaking Event</a:t>
            </a:r>
            <a:endParaRPr lang="en-US" sz="800" dirty="0"/>
          </a:p>
          <a:p>
            <a:pPr lvl="2" fontAlgn="base">
              <a:lnSpc>
                <a:spcPct val="100000"/>
              </a:lnSpc>
            </a:pPr>
            <a:endParaRPr lang="en-US" sz="800" dirty="0"/>
          </a:p>
          <a:p>
            <a:pPr lvl="2" fontAlgn="base"/>
            <a:r>
              <a:rPr lang="nl-NL" dirty="0"/>
              <a:t>In </a:t>
            </a:r>
            <a:r>
              <a:rPr lang="en-GB" dirty="0"/>
              <a:t>consultation</a:t>
            </a:r>
            <a:r>
              <a:rPr lang="nl-NL" dirty="0"/>
              <a:t> </a:t>
            </a:r>
            <a:r>
              <a:rPr lang="en-GB" dirty="0"/>
              <a:t>with the </a:t>
            </a:r>
            <a:r>
              <a:rPr lang="nl-NL" dirty="0"/>
              <a:t>CSW </a:t>
            </a:r>
            <a:r>
              <a:rPr lang="nl-NL" dirty="0" err="1"/>
              <a:t>organisation</a:t>
            </a:r>
            <a:r>
              <a:rPr lang="nl-NL" dirty="0"/>
              <a:t> </a:t>
            </a:r>
            <a:r>
              <a:rPr lang="nl-NL" dirty="0" err="1"/>
              <a:t>you</a:t>
            </a:r>
            <a:r>
              <a:rPr lang="nl-NL" dirty="0"/>
              <a:t> </a:t>
            </a:r>
            <a:r>
              <a:rPr lang="nl-NL" dirty="0" err="1"/>
              <a:t>can</a:t>
            </a:r>
            <a:r>
              <a:rPr lang="nl-NL" dirty="0"/>
              <a:t> </a:t>
            </a:r>
            <a:r>
              <a:rPr lang="nl-NL" dirty="0" err="1"/>
              <a:t>bring</a:t>
            </a:r>
            <a:r>
              <a:rPr lang="nl-NL" dirty="0"/>
              <a:t> </a:t>
            </a:r>
            <a:r>
              <a:rPr lang="nl-NL" dirty="0" err="1"/>
              <a:t>your</a:t>
            </a:r>
            <a:r>
              <a:rPr lang="nl-NL" dirty="0"/>
              <a:t> </a:t>
            </a:r>
            <a:r>
              <a:rPr lang="nl-NL" dirty="0" err="1"/>
              <a:t>own</a:t>
            </a:r>
            <a:r>
              <a:rPr lang="nl-NL" dirty="0"/>
              <a:t> stand or </a:t>
            </a:r>
            <a:r>
              <a:rPr lang="nl-NL" dirty="0" err="1"/>
              <a:t>pavilion</a:t>
            </a:r>
            <a:r>
              <a:rPr lang="nl-NL" dirty="0"/>
              <a:t> </a:t>
            </a:r>
            <a:r>
              <a:rPr lang="nl-NL" dirty="0" err="1"/>
              <a:t>with</a:t>
            </a:r>
            <a:r>
              <a:rPr lang="nl-NL" dirty="0"/>
              <a:t> a minimum of 9 m</a:t>
            </a:r>
            <a:r>
              <a:rPr lang="en-GB" dirty="0"/>
              <a:t>². Furniture, audio-visual accessories and other requirements can be ordered through the CSW organisation.</a:t>
            </a:r>
          </a:p>
          <a:p>
            <a:endParaRPr lang="nl-NL" dirty="0">
              <a:latin typeface="Arial"/>
              <a:cs typeface="Arial"/>
            </a:endParaRPr>
          </a:p>
          <a:p>
            <a:endParaRPr lang="nl-NL" dirty="0">
              <a:latin typeface="Arial"/>
              <a:cs typeface="Arial"/>
            </a:endParaRPr>
          </a:p>
          <a:p>
            <a:r>
              <a:rPr lang="nl-NL" dirty="0" err="1">
                <a:latin typeface="Arial" panose="020B0604020202020204" pitchFamily="34" charset="0"/>
                <a:cs typeface="Arial" panose="020B0604020202020204" pitchFamily="34" charset="0"/>
              </a:rPr>
              <a:t>Furnished</a:t>
            </a:r>
            <a:r>
              <a:rPr lang="nl-NL" dirty="0">
                <a:latin typeface="Arial" panose="020B0604020202020204" pitchFamily="34" charset="0"/>
                <a:cs typeface="Arial" panose="020B0604020202020204" pitchFamily="34" charset="0"/>
              </a:rPr>
              <a:t> Premium </a:t>
            </a:r>
            <a:r>
              <a:rPr lang="nl-NL" dirty="0" err="1">
                <a:latin typeface="Arial" panose="020B0604020202020204" pitchFamily="34" charset="0"/>
                <a:cs typeface="Arial" panose="020B0604020202020204" pitchFamily="34" charset="0"/>
              </a:rPr>
              <a:t>Exhibition</a:t>
            </a:r>
            <a:r>
              <a:rPr lang="nl-NL" dirty="0">
                <a:latin typeface="Arial" panose="020B0604020202020204" pitchFamily="34" charset="0"/>
                <a:cs typeface="Arial" panose="020B0604020202020204" pitchFamily="34" charset="0"/>
              </a:rPr>
              <a:t> Stand – </a:t>
            </a:r>
            <a:r>
              <a:rPr lang="nl-NL" dirty="0" err="1">
                <a:latin typeface="Arial" panose="020B0604020202020204" pitchFamily="34" charset="0"/>
                <a:cs typeface="Arial" panose="020B0604020202020204" pitchFamily="34" charset="0"/>
              </a:rPr>
              <a:t>price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upon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request</a:t>
            </a:r>
            <a:endParaRPr lang="nl-NL" i="1" dirty="0">
              <a:latin typeface="Arial" panose="020B0604020202020204" pitchFamily="34" charset="0"/>
              <a:cs typeface="Arial" panose="020B0604020202020204" pitchFamily="34" charset="0"/>
            </a:endParaRPr>
          </a:p>
          <a:p>
            <a:pPr lvl="2" fontAlgn="base">
              <a:lnSpc>
                <a:spcPct val="100000"/>
              </a:lnSpc>
            </a:pPr>
            <a:r>
              <a:rPr lang="en-US" sz="800" i="1" dirty="0"/>
              <a:t>(Incl. administration and handling fee, excl. VAT)</a:t>
            </a:r>
          </a:p>
          <a:p>
            <a:pPr lvl="2" fontAlgn="base">
              <a:lnSpc>
                <a:spcPct val="100000"/>
              </a:lnSpc>
            </a:pPr>
            <a:endParaRPr lang="en-US" sz="200" i="1" dirty="0"/>
          </a:p>
          <a:p>
            <a:pPr lvl="2" fontAlgn="base">
              <a:lnSpc>
                <a:spcPct val="100000"/>
              </a:lnSpc>
            </a:pPr>
            <a:endParaRPr lang="en-US" sz="100" i="1" dirty="0"/>
          </a:p>
          <a:p>
            <a:pPr lvl="2" fontAlgn="base">
              <a:lnSpc>
                <a:spcPct val="150000"/>
              </a:lnSpc>
            </a:pPr>
            <a:r>
              <a:rPr lang="en-US" dirty="0"/>
              <a:t>We offer several premium exhibition stands, or a fully customized pavilion, on request at a minimum of 15m</a:t>
            </a:r>
            <a:r>
              <a:rPr lang="en-GB" dirty="0"/>
              <a:t>²</a:t>
            </a:r>
            <a:endParaRPr lang="nl-NL" i="1" dirty="0"/>
          </a:p>
          <a:p>
            <a:pPr lvl="2" fontAlgn="base">
              <a:lnSpc>
                <a:spcPct val="100000"/>
              </a:lnSpc>
            </a:pPr>
            <a:endParaRPr lang="en-US" dirty="0"/>
          </a:p>
          <a:p>
            <a:pPr lvl="2" fontAlgn="base">
              <a:lnSpc>
                <a:spcPct val="150000"/>
              </a:lnSpc>
            </a:pPr>
            <a:r>
              <a:rPr lang="en-US" dirty="0"/>
              <a:t>The stand includes:</a:t>
            </a:r>
          </a:p>
          <a:p>
            <a:pPr marL="171450" lvl="2" indent="-171450" fontAlgn="base">
              <a:buFont typeface="Arial" panose="020B0604020202020204" pitchFamily="34" charset="0"/>
              <a:buChar char="•"/>
            </a:pPr>
            <a:r>
              <a:rPr lang="en-US" dirty="0"/>
              <a:t>Secured Wi-Fi connection</a:t>
            </a:r>
          </a:p>
          <a:p>
            <a:pPr marL="171450" lvl="2" indent="-171450" fontAlgn="base">
              <a:buFont typeface="Arial" panose="020B0604020202020204" pitchFamily="34" charset="0"/>
              <a:buChar char="•"/>
            </a:pPr>
            <a:r>
              <a:rPr lang="en-US" dirty="0"/>
              <a:t>Listing on the official CSW website and event guide</a:t>
            </a:r>
          </a:p>
          <a:p>
            <a:pPr marL="171450" lvl="2" indent="-171450" fontAlgn="base">
              <a:buFont typeface="Arial" panose="020B0604020202020204" pitchFamily="34" charset="0"/>
              <a:buChar char="•"/>
            </a:pPr>
            <a:r>
              <a:rPr lang="en-US" dirty="0"/>
              <a:t>Lunch and coffee breaks </a:t>
            </a:r>
          </a:p>
          <a:p>
            <a:pPr marL="171450" lvl="2" indent="-171450" fontAlgn="base">
              <a:buFont typeface="Arial" panose="020B0604020202020204" pitchFamily="34" charset="0"/>
              <a:buChar char="•"/>
            </a:pPr>
            <a:r>
              <a:rPr lang="en-US" dirty="0"/>
              <a:t>Participation in Matchmaking Event</a:t>
            </a:r>
          </a:p>
          <a:p>
            <a:pPr lvl="2" fontAlgn="base">
              <a:lnSpc>
                <a:spcPct val="100000"/>
              </a:lnSpc>
            </a:pPr>
            <a:endParaRPr lang="en-US" dirty="0"/>
          </a:p>
        </p:txBody>
      </p:sp>
      <p:sp>
        <p:nvSpPr>
          <p:cNvPr id="5" name="Titel 5">
            <a:extLst>
              <a:ext uri="{FF2B5EF4-FFF2-40B4-BE49-F238E27FC236}">
                <a16:creationId xmlns:a16="http://schemas.microsoft.com/office/drawing/2014/main" id="{9207FCDA-D956-40A1-A6BF-425BA222CB52}"/>
              </a:ext>
            </a:extLst>
          </p:cNvPr>
          <p:cNvSpPr txBox="1">
            <a:spLocks/>
          </p:cNvSpPr>
          <p:nvPr/>
        </p:nvSpPr>
        <p:spPr>
          <a:xfrm>
            <a:off x="919501" y="1644056"/>
            <a:ext cx="5068956" cy="1177349"/>
          </a:xfrm>
          <a:prstGeom prst="rect">
            <a:avLst/>
          </a:prstGeom>
        </p:spPr>
        <p:txBody>
          <a:bodyPr/>
          <a:lstStyle>
            <a:lvl1pPr algn="l" defTabSz="457111" rtl="0" eaLnBrk="1" latinLnBrk="0" hangingPunct="1">
              <a:lnSpc>
                <a:spcPct val="110000"/>
              </a:lnSpc>
              <a:spcBef>
                <a:spcPts val="0"/>
              </a:spcBef>
              <a:spcAft>
                <a:spcPts val="200"/>
              </a:spcAft>
              <a:buNone/>
              <a:defRPr sz="1800" b="1" kern="1200">
                <a:solidFill>
                  <a:schemeClr val="tx2"/>
                </a:solidFill>
                <a:latin typeface="+mj-lt"/>
                <a:ea typeface="+mj-ea"/>
                <a:cs typeface="+mj-cs"/>
              </a:defRPr>
            </a:lvl1pPr>
          </a:lstStyle>
          <a:p>
            <a:pPr algn="ctr"/>
            <a:r>
              <a:rPr lang="en-US" dirty="0">
                <a:solidFill>
                  <a:srgbClr val="00ADEE"/>
                </a:solidFill>
              </a:rPr>
              <a:t>CSW Congress: Expo Opportunities </a:t>
            </a:r>
          </a:p>
          <a:p>
            <a:pPr algn="ctr"/>
            <a:r>
              <a:rPr lang="en-US" dirty="0">
                <a:solidFill>
                  <a:srgbClr val="00ADEE"/>
                </a:solidFill>
              </a:rPr>
              <a:t>4 &amp; 5 October 2018 Fokker Terminal </a:t>
            </a:r>
            <a:br>
              <a:rPr lang="en-US" dirty="0"/>
            </a:br>
            <a:endParaRPr lang="nl-NL" sz="1400" dirty="0"/>
          </a:p>
        </p:txBody>
      </p:sp>
      <p:sp>
        <p:nvSpPr>
          <p:cNvPr id="7" name="Tijdelijke aanduiding voor inhoud 2">
            <a:extLst>
              <a:ext uri="{FF2B5EF4-FFF2-40B4-BE49-F238E27FC236}">
                <a16:creationId xmlns:a16="http://schemas.microsoft.com/office/drawing/2014/main" id="{1623E1F1-A450-4D53-B3B4-078F4874F7AB}"/>
              </a:ext>
            </a:extLst>
          </p:cNvPr>
          <p:cNvSpPr txBox="1">
            <a:spLocks/>
          </p:cNvSpPr>
          <p:nvPr/>
        </p:nvSpPr>
        <p:spPr>
          <a:xfrm>
            <a:off x="3579395" y="2911641"/>
            <a:ext cx="2749216" cy="6352674"/>
          </a:xfrm>
          <a:prstGeom prst="rect">
            <a:avLst/>
          </a:prstGeom>
        </p:spPr>
        <p:txBody>
          <a:bodyPr vert="horz" lIns="0" tIns="0" rIns="0" bIns="0" rtlCol="0">
            <a:noAutofit/>
          </a:bodyPr>
          <a:lstStyle>
            <a:lvl1pPr marL="0" indent="0" algn="l" defTabSz="457111" rtl="0" eaLnBrk="1" latinLnBrk="0" hangingPunct="1">
              <a:lnSpc>
                <a:spcPts val="1400"/>
              </a:lnSpc>
              <a:spcBef>
                <a:spcPts val="0"/>
              </a:spcBef>
              <a:spcAft>
                <a:spcPts val="0"/>
              </a:spcAft>
              <a:buFont typeface="Arial"/>
              <a:buNone/>
              <a:defRPr sz="1100" b="1" kern="1200">
                <a:solidFill>
                  <a:srgbClr val="004071"/>
                </a:solidFill>
                <a:latin typeface="+mn-lt"/>
                <a:ea typeface="+mn-ea"/>
                <a:cs typeface="+mn-cs"/>
              </a:defRPr>
            </a:lvl1pPr>
            <a:lvl2pPr marL="1588" indent="0" algn="l" defTabSz="457111" rtl="0" eaLnBrk="1" latinLnBrk="0" hangingPunct="1">
              <a:lnSpc>
                <a:spcPts val="1400"/>
              </a:lnSpc>
              <a:spcBef>
                <a:spcPts val="0"/>
              </a:spcBef>
              <a:spcAft>
                <a:spcPts val="0"/>
              </a:spcAft>
              <a:buFont typeface="Arial"/>
              <a:buNone/>
              <a:defRPr sz="1000" kern="1200">
                <a:solidFill>
                  <a:srgbClr val="00ADEE"/>
                </a:solidFill>
                <a:latin typeface="+mn-lt"/>
                <a:ea typeface="+mn-ea"/>
                <a:cs typeface="+mn-cs"/>
              </a:defRPr>
            </a:lvl2pPr>
            <a:lvl3pPr marL="0" indent="0" algn="l" defTabSz="457111" rtl="0" eaLnBrk="1" latinLnBrk="0" hangingPunct="1">
              <a:lnSpc>
                <a:spcPts val="1400"/>
              </a:lnSpc>
              <a:spcBef>
                <a:spcPts val="0"/>
              </a:spcBef>
              <a:spcAft>
                <a:spcPts val="0"/>
              </a:spcAft>
              <a:buFont typeface="Arial"/>
              <a:buNone/>
              <a:defRPr sz="900" kern="1200">
                <a:solidFill>
                  <a:schemeClr val="accent3"/>
                </a:solidFill>
                <a:latin typeface="Arial"/>
                <a:ea typeface="+mn-ea"/>
                <a:cs typeface="Arial"/>
              </a:defRPr>
            </a:lvl3pPr>
            <a:lvl4pPr marL="88882" indent="-88882" algn="l" defTabSz="457111" rtl="0" eaLnBrk="1" latinLnBrk="0" hangingPunct="1">
              <a:lnSpc>
                <a:spcPts val="1400"/>
              </a:lnSpc>
              <a:spcBef>
                <a:spcPts val="0"/>
              </a:spcBef>
              <a:spcAft>
                <a:spcPts val="0"/>
              </a:spcAft>
              <a:buClr>
                <a:schemeClr val="tx2"/>
              </a:buClr>
              <a:buSzPct val="80000"/>
              <a:buFont typeface="Wingdings" charset="2"/>
              <a:buChar char="§"/>
              <a:defRPr sz="900" kern="1200">
                <a:solidFill>
                  <a:srgbClr val="666666"/>
                </a:solidFill>
                <a:latin typeface="Arial"/>
                <a:ea typeface="+mn-ea"/>
                <a:cs typeface="Arial"/>
              </a:defRPr>
            </a:lvl4pPr>
            <a:lvl5pPr marL="176178" indent="-87295" algn="l" defTabSz="457111" rtl="0" eaLnBrk="1" latinLnBrk="0" hangingPunct="1">
              <a:lnSpc>
                <a:spcPts val="1400"/>
              </a:lnSpc>
              <a:spcBef>
                <a:spcPts val="0"/>
              </a:spcBef>
              <a:spcAft>
                <a:spcPts val="0"/>
              </a:spcAft>
              <a:buClr>
                <a:schemeClr val="accent3"/>
              </a:buClr>
              <a:buSzPct val="80000"/>
              <a:buFont typeface="Wingdings" charset="2"/>
              <a:buChar char="§"/>
              <a:defRPr sz="800" kern="1200">
                <a:solidFill>
                  <a:srgbClr val="666666"/>
                </a:solidFill>
                <a:latin typeface="Arial"/>
                <a:ea typeface="+mn-ea"/>
                <a:cs typeface="Arial"/>
              </a:defRPr>
            </a:lvl5pPr>
            <a:lvl6pPr marL="2514106" indent="-228555" algn="l" defTabSz="457111" rtl="0" eaLnBrk="1" latinLnBrk="0" hangingPunct="1">
              <a:spcBef>
                <a:spcPct val="20000"/>
              </a:spcBef>
              <a:buFont typeface="Arial"/>
              <a:buChar char="•"/>
              <a:defRPr sz="2000" kern="1200">
                <a:solidFill>
                  <a:schemeClr val="tx1"/>
                </a:solidFill>
                <a:latin typeface="+mn-lt"/>
                <a:ea typeface="+mn-ea"/>
                <a:cs typeface="+mn-cs"/>
              </a:defRPr>
            </a:lvl6pPr>
            <a:lvl7pPr marL="2971217" indent="-228555" algn="l" defTabSz="457111" rtl="0" eaLnBrk="1" latinLnBrk="0" hangingPunct="1">
              <a:spcBef>
                <a:spcPct val="20000"/>
              </a:spcBef>
              <a:buFont typeface="Arial"/>
              <a:buChar char="•"/>
              <a:defRPr sz="2000" kern="1200">
                <a:solidFill>
                  <a:schemeClr val="tx1"/>
                </a:solidFill>
                <a:latin typeface="+mn-lt"/>
                <a:ea typeface="+mn-ea"/>
                <a:cs typeface="+mn-cs"/>
              </a:defRPr>
            </a:lvl7pPr>
            <a:lvl8pPr marL="3428327" indent="-228555" algn="l" defTabSz="457111" rtl="0" eaLnBrk="1" latinLnBrk="0" hangingPunct="1">
              <a:spcBef>
                <a:spcPct val="20000"/>
              </a:spcBef>
              <a:buFont typeface="Arial"/>
              <a:buChar char="•"/>
              <a:defRPr sz="2000" kern="1200">
                <a:solidFill>
                  <a:schemeClr val="tx1"/>
                </a:solidFill>
                <a:latin typeface="+mn-lt"/>
                <a:ea typeface="+mn-ea"/>
                <a:cs typeface="+mn-cs"/>
              </a:defRPr>
            </a:lvl8pPr>
            <a:lvl9pPr marL="3885438" indent="-228555" algn="l" defTabSz="457111" rtl="0" eaLnBrk="1" latinLnBrk="0" hangingPunct="1">
              <a:spcBef>
                <a:spcPct val="20000"/>
              </a:spcBef>
              <a:buFont typeface="Arial"/>
              <a:buChar char="•"/>
              <a:defRPr sz="2000" kern="1200">
                <a:solidFill>
                  <a:schemeClr val="tx1"/>
                </a:solidFill>
                <a:latin typeface="+mn-lt"/>
                <a:ea typeface="+mn-ea"/>
                <a:cs typeface="+mn-cs"/>
              </a:defRPr>
            </a:lvl9pPr>
          </a:lstStyle>
          <a:p>
            <a:r>
              <a:rPr lang="nl-NL" dirty="0" err="1">
                <a:latin typeface="Arial"/>
                <a:cs typeface="Arial"/>
              </a:rPr>
              <a:t>Terms</a:t>
            </a:r>
            <a:r>
              <a:rPr lang="nl-NL" dirty="0">
                <a:latin typeface="Arial"/>
                <a:cs typeface="Arial"/>
              </a:rPr>
              <a:t> </a:t>
            </a:r>
            <a:r>
              <a:rPr lang="nl-NL" dirty="0" err="1">
                <a:latin typeface="Arial"/>
                <a:cs typeface="Arial"/>
              </a:rPr>
              <a:t>and</a:t>
            </a:r>
            <a:r>
              <a:rPr lang="nl-NL" dirty="0">
                <a:latin typeface="Arial"/>
                <a:cs typeface="Arial"/>
              </a:rPr>
              <a:t> </a:t>
            </a:r>
            <a:r>
              <a:rPr lang="nl-NL" dirty="0" err="1">
                <a:latin typeface="Arial"/>
                <a:cs typeface="Arial"/>
              </a:rPr>
              <a:t>conditions</a:t>
            </a:r>
            <a:endParaRPr lang="nl-NL" i="1" dirty="0">
              <a:latin typeface="Arial"/>
              <a:cs typeface="Arial"/>
            </a:endParaRPr>
          </a:p>
          <a:p>
            <a:pPr marL="171450" lvl="2" indent="-171450" fontAlgn="base">
              <a:buFont typeface="Arial" panose="020B0604020202020204" pitchFamily="34" charset="0"/>
              <a:buChar char="•"/>
            </a:pPr>
            <a:r>
              <a:rPr lang="nl-NL" dirty="0"/>
              <a:t>Deadline </a:t>
            </a:r>
            <a:r>
              <a:rPr lang="nl-NL" dirty="0" err="1"/>
              <a:t>for</a:t>
            </a:r>
            <a:r>
              <a:rPr lang="nl-NL" dirty="0"/>
              <a:t> </a:t>
            </a:r>
            <a:r>
              <a:rPr lang="nl-NL" dirty="0" err="1"/>
              <a:t>signing</a:t>
            </a:r>
            <a:r>
              <a:rPr lang="nl-NL" dirty="0"/>
              <a:t> up as </a:t>
            </a:r>
            <a:r>
              <a:rPr lang="nl-NL" dirty="0" err="1"/>
              <a:t>exhibitor</a:t>
            </a:r>
            <a:r>
              <a:rPr lang="nl-NL" dirty="0"/>
              <a:t> is 31 August 2018</a:t>
            </a:r>
          </a:p>
          <a:p>
            <a:pPr marL="171450" lvl="2" indent="-171450" fontAlgn="base">
              <a:buFont typeface="Arial" panose="020B0604020202020204" pitchFamily="34" charset="0"/>
              <a:buChar char="•"/>
            </a:pPr>
            <a:r>
              <a:rPr lang="nl-NL" dirty="0" err="1"/>
              <a:t>Additional</a:t>
            </a:r>
            <a:r>
              <a:rPr lang="nl-NL" dirty="0"/>
              <a:t> </a:t>
            </a:r>
            <a:r>
              <a:rPr lang="nl-NL" dirty="0" err="1"/>
              <a:t>furniture</a:t>
            </a:r>
            <a:r>
              <a:rPr lang="nl-NL" dirty="0"/>
              <a:t> </a:t>
            </a:r>
            <a:r>
              <a:rPr lang="nl-NL" dirty="0" err="1"/>
              <a:t>and</a:t>
            </a:r>
            <a:r>
              <a:rPr lang="nl-NL" dirty="0"/>
              <a:t> audio-visual </a:t>
            </a:r>
            <a:r>
              <a:rPr lang="en-US" dirty="0"/>
              <a:t>accessories</a:t>
            </a:r>
            <a:r>
              <a:rPr lang="nl-NL" dirty="0"/>
              <a:t> </a:t>
            </a:r>
            <a:r>
              <a:rPr lang="nl-NL" dirty="0" err="1"/>
              <a:t>shoud</a:t>
            </a:r>
            <a:r>
              <a:rPr lang="nl-NL" dirty="0"/>
              <a:t> </a:t>
            </a:r>
            <a:r>
              <a:rPr lang="nl-NL" dirty="0" err="1"/>
              <a:t>be</a:t>
            </a:r>
            <a:r>
              <a:rPr lang="nl-NL" dirty="0"/>
              <a:t> </a:t>
            </a:r>
            <a:r>
              <a:rPr lang="nl-NL" dirty="0" err="1"/>
              <a:t>ordered</a:t>
            </a:r>
            <a:r>
              <a:rPr lang="nl-NL" dirty="0"/>
              <a:t> </a:t>
            </a:r>
            <a:r>
              <a:rPr lang="nl-NL" dirty="0" err="1"/>
              <a:t>through</a:t>
            </a:r>
            <a:r>
              <a:rPr lang="nl-NL" dirty="0"/>
              <a:t> </a:t>
            </a:r>
            <a:r>
              <a:rPr lang="nl-NL" dirty="0" err="1"/>
              <a:t>the</a:t>
            </a:r>
            <a:r>
              <a:rPr lang="nl-NL" dirty="0"/>
              <a:t> CSW </a:t>
            </a:r>
            <a:r>
              <a:rPr lang="nl-NL" dirty="0" err="1"/>
              <a:t>organisation</a:t>
            </a:r>
            <a:r>
              <a:rPr lang="nl-NL" dirty="0"/>
              <a:t>. A </a:t>
            </a:r>
            <a:r>
              <a:rPr lang="nl-NL" dirty="0" err="1"/>
              <a:t>price</a:t>
            </a:r>
            <a:r>
              <a:rPr lang="nl-NL" dirty="0"/>
              <a:t> list </a:t>
            </a:r>
            <a:r>
              <a:rPr lang="nl-NL" dirty="0" err="1"/>
              <a:t>comes</a:t>
            </a:r>
            <a:r>
              <a:rPr lang="nl-NL" dirty="0"/>
              <a:t> </a:t>
            </a:r>
            <a:r>
              <a:rPr lang="nl-NL" dirty="0" err="1"/>
              <a:t>with</a:t>
            </a:r>
            <a:r>
              <a:rPr lang="nl-NL" dirty="0"/>
              <a:t> </a:t>
            </a:r>
            <a:r>
              <a:rPr lang="nl-NL" dirty="0" err="1"/>
              <a:t>the</a:t>
            </a:r>
            <a:r>
              <a:rPr lang="nl-NL" dirty="0"/>
              <a:t> stand manual. Orders </a:t>
            </a:r>
            <a:r>
              <a:rPr lang="nl-NL" dirty="0" err="1"/>
              <a:t>can</a:t>
            </a:r>
            <a:r>
              <a:rPr lang="nl-NL" dirty="0"/>
              <a:t> </a:t>
            </a:r>
            <a:r>
              <a:rPr lang="nl-NL" dirty="0" err="1"/>
              <a:t>be</a:t>
            </a:r>
            <a:r>
              <a:rPr lang="nl-NL" dirty="0"/>
              <a:t> </a:t>
            </a:r>
            <a:r>
              <a:rPr lang="nl-NL" dirty="0" err="1"/>
              <a:t>done</a:t>
            </a:r>
            <a:r>
              <a:rPr lang="nl-NL" dirty="0"/>
              <a:t> </a:t>
            </a:r>
            <a:r>
              <a:rPr lang="nl-NL" dirty="0" err="1"/>
              <a:t>through</a:t>
            </a:r>
            <a:r>
              <a:rPr lang="nl-NL" dirty="0"/>
              <a:t> </a:t>
            </a:r>
            <a:r>
              <a:rPr lang="nl-NL" dirty="0" err="1"/>
              <a:t>the</a:t>
            </a:r>
            <a:r>
              <a:rPr lang="nl-NL" dirty="0"/>
              <a:t> website. </a:t>
            </a:r>
          </a:p>
          <a:p>
            <a:pPr marL="171450" lvl="2" indent="-171450" fontAlgn="base">
              <a:buFont typeface="Arial" panose="020B0604020202020204" pitchFamily="34" charset="0"/>
              <a:buChar char="•"/>
            </a:pPr>
            <a:r>
              <a:rPr lang="nl-NL" dirty="0" err="1"/>
              <a:t>Payment</a:t>
            </a:r>
            <a:r>
              <a:rPr lang="nl-NL" dirty="0"/>
              <a:t> has </a:t>
            </a:r>
            <a:r>
              <a:rPr lang="nl-NL" dirty="0" err="1"/>
              <a:t>to</a:t>
            </a:r>
            <a:r>
              <a:rPr lang="nl-NL" dirty="0"/>
              <a:t> </a:t>
            </a:r>
            <a:r>
              <a:rPr lang="nl-NL" dirty="0" err="1"/>
              <a:t>be</a:t>
            </a:r>
            <a:r>
              <a:rPr lang="nl-NL" dirty="0"/>
              <a:t> </a:t>
            </a:r>
            <a:r>
              <a:rPr lang="nl-NL" dirty="0" err="1"/>
              <a:t>received</a:t>
            </a:r>
            <a:r>
              <a:rPr lang="nl-NL" dirty="0"/>
              <a:t> prior </a:t>
            </a:r>
            <a:r>
              <a:rPr lang="nl-NL" dirty="0" err="1"/>
              <a:t>to</a:t>
            </a:r>
            <a:r>
              <a:rPr lang="nl-NL" dirty="0"/>
              <a:t> </a:t>
            </a:r>
            <a:r>
              <a:rPr lang="nl-NL" dirty="0" err="1"/>
              <a:t>Monday</a:t>
            </a:r>
            <a:r>
              <a:rPr lang="nl-NL" dirty="0"/>
              <a:t> 1 </a:t>
            </a:r>
            <a:r>
              <a:rPr lang="nl-NL" dirty="0" err="1"/>
              <a:t>October</a:t>
            </a:r>
            <a:r>
              <a:rPr lang="nl-NL" dirty="0"/>
              <a:t> 2018. For premium stands </a:t>
            </a:r>
            <a:r>
              <a:rPr lang="nl-NL" dirty="0" err="1"/>
              <a:t>payment</a:t>
            </a:r>
            <a:r>
              <a:rPr lang="nl-NL" dirty="0"/>
              <a:t> has </a:t>
            </a:r>
            <a:r>
              <a:rPr lang="nl-NL" dirty="0" err="1"/>
              <a:t>to</a:t>
            </a:r>
            <a:r>
              <a:rPr lang="nl-NL" dirty="0"/>
              <a:t> </a:t>
            </a:r>
            <a:r>
              <a:rPr lang="nl-NL" dirty="0" err="1"/>
              <a:t>be</a:t>
            </a:r>
            <a:r>
              <a:rPr lang="nl-NL" dirty="0"/>
              <a:t> </a:t>
            </a:r>
            <a:r>
              <a:rPr lang="nl-NL" dirty="0" err="1"/>
              <a:t>received</a:t>
            </a:r>
            <a:r>
              <a:rPr lang="nl-NL" dirty="0"/>
              <a:t> </a:t>
            </a:r>
            <a:r>
              <a:rPr lang="nl-NL" dirty="0" err="1"/>
              <a:t>before</a:t>
            </a:r>
            <a:r>
              <a:rPr lang="nl-NL" dirty="0"/>
              <a:t> start of </a:t>
            </a:r>
            <a:r>
              <a:rPr lang="nl-NL" dirty="0" err="1"/>
              <a:t>production</a:t>
            </a:r>
            <a:r>
              <a:rPr lang="nl-NL" dirty="0"/>
              <a:t>.</a:t>
            </a:r>
          </a:p>
          <a:p>
            <a:pPr marL="171450" lvl="2" indent="-171450" fontAlgn="base">
              <a:buFont typeface="Arial" panose="020B0604020202020204" pitchFamily="34" charset="0"/>
              <a:buChar char="•"/>
            </a:pPr>
            <a:r>
              <a:rPr lang="nl-NL" dirty="0" err="1"/>
              <a:t>Exhibition</a:t>
            </a:r>
            <a:r>
              <a:rPr lang="nl-NL" dirty="0"/>
              <a:t> stands </a:t>
            </a:r>
            <a:r>
              <a:rPr lang="nl-NL" dirty="0" err="1"/>
              <a:t>will</a:t>
            </a:r>
            <a:r>
              <a:rPr lang="nl-NL" dirty="0"/>
              <a:t> </a:t>
            </a:r>
            <a:r>
              <a:rPr lang="nl-NL" dirty="0" err="1"/>
              <a:t>be</a:t>
            </a:r>
            <a:r>
              <a:rPr lang="nl-NL" dirty="0"/>
              <a:t> </a:t>
            </a:r>
            <a:r>
              <a:rPr lang="nl-NL" dirty="0" err="1"/>
              <a:t>clustered</a:t>
            </a:r>
            <a:r>
              <a:rPr lang="nl-NL" dirty="0"/>
              <a:t> </a:t>
            </a:r>
            <a:r>
              <a:rPr lang="nl-NL" dirty="0" err="1"/>
              <a:t>by</a:t>
            </a:r>
            <a:r>
              <a:rPr lang="nl-NL" dirty="0"/>
              <a:t> </a:t>
            </a:r>
            <a:r>
              <a:rPr lang="nl-NL" dirty="0" err="1"/>
              <a:t>the</a:t>
            </a:r>
            <a:r>
              <a:rPr lang="nl-NL" dirty="0"/>
              <a:t> </a:t>
            </a:r>
            <a:r>
              <a:rPr lang="nl-NL" dirty="0" err="1"/>
              <a:t>organisation</a:t>
            </a:r>
            <a:r>
              <a:rPr lang="nl-NL" dirty="0"/>
              <a:t> in country </a:t>
            </a:r>
            <a:r>
              <a:rPr lang="nl-NL" dirty="0" err="1"/>
              <a:t>pavilions</a:t>
            </a:r>
            <a:endParaRPr lang="nl-NL" dirty="0"/>
          </a:p>
          <a:p>
            <a:pPr marL="171450" lvl="2" indent="-171450" fontAlgn="base">
              <a:buFont typeface="Arial" panose="020B0604020202020204" pitchFamily="34" charset="0"/>
              <a:buChar char="•"/>
            </a:pPr>
            <a:r>
              <a:rPr lang="nl-NL" dirty="0" err="1"/>
              <a:t>Exhibitors</a:t>
            </a:r>
            <a:r>
              <a:rPr lang="nl-NL" dirty="0"/>
              <a:t> are </a:t>
            </a:r>
            <a:r>
              <a:rPr lang="nl-NL" dirty="0" err="1"/>
              <a:t>requested</a:t>
            </a:r>
            <a:r>
              <a:rPr lang="nl-NL" dirty="0"/>
              <a:t> </a:t>
            </a:r>
            <a:r>
              <a:rPr lang="nl-NL" dirty="0" err="1"/>
              <a:t>to</a:t>
            </a:r>
            <a:r>
              <a:rPr lang="nl-NL" dirty="0"/>
              <a:t> take out </a:t>
            </a:r>
            <a:r>
              <a:rPr lang="nl-NL" dirty="0" err="1"/>
              <a:t>their</a:t>
            </a:r>
            <a:r>
              <a:rPr lang="nl-NL" dirty="0"/>
              <a:t> </a:t>
            </a:r>
            <a:r>
              <a:rPr lang="nl-NL" dirty="0" err="1"/>
              <a:t>own</a:t>
            </a:r>
            <a:r>
              <a:rPr lang="nl-NL" dirty="0"/>
              <a:t> </a:t>
            </a:r>
            <a:r>
              <a:rPr lang="nl-NL" dirty="0" err="1"/>
              <a:t>garbage</a:t>
            </a:r>
            <a:r>
              <a:rPr lang="nl-NL" dirty="0"/>
              <a:t>. The </a:t>
            </a:r>
            <a:r>
              <a:rPr lang="nl-NL" dirty="0" err="1"/>
              <a:t>organisation</a:t>
            </a:r>
            <a:r>
              <a:rPr lang="nl-NL" dirty="0"/>
              <a:t> </a:t>
            </a:r>
            <a:r>
              <a:rPr lang="nl-NL" dirty="0" err="1"/>
              <a:t>will</a:t>
            </a:r>
            <a:r>
              <a:rPr lang="nl-NL" dirty="0"/>
              <a:t> charge </a:t>
            </a:r>
            <a:r>
              <a:rPr lang="en-GB" dirty="0"/>
              <a:t>€50,- per container for disposing of remaining garbage.</a:t>
            </a:r>
          </a:p>
          <a:p>
            <a:pPr marL="171450" lvl="2" indent="-171450" fontAlgn="base">
              <a:buFont typeface="Arial" panose="020B0604020202020204" pitchFamily="34" charset="0"/>
              <a:buChar char="•"/>
            </a:pPr>
            <a:r>
              <a:rPr lang="nl-NL" dirty="0"/>
              <a:t>F</a:t>
            </a:r>
            <a:r>
              <a:rPr lang="en-GB" dirty="0" err="1"/>
              <a:t>ull</a:t>
            </a:r>
            <a:r>
              <a:rPr lang="en-GB" dirty="0"/>
              <a:t> CSW 2018 terms and conditions apply.</a:t>
            </a:r>
          </a:p>
          <a:p>
            <a:pPr lvl="2" fontAlgn="base"/>
            <a:endParaRPr lang="nl-NL" dirty="0"/>
          </a:p>
          <a:p>
            <a:r>
              <a:rPr lang="nl-NL" dirty="0" err="1">
                <a:latin typeface="Arial"/>
                <a:cs typeface="Arial"/>
              </a:rPr>
              <a:t>Interested</a:t>
            </a:r>
            <a:r>
              <a:rPr lang="nl-NL" dirty="0">
                <a:latin typeface="Arial"/>
                <a:cs typeface="Arial"/>
              </a:rPr>
              <a:t> </a:t>
            </a:r>
            <a:r>
              <a:rPr lang="nl-NL" dirty="0" err="1">
                <a:latin typeface="Arial"/>
                <a:cs typeface="Arial"/>
              </a:rPr>
              <a:t>to</a:t>
            </a:r>
            <a:r>
              <a:rPr lang="nl-NL" dirty="0">
                <a:latin typeface="Arial"/>
                <a:cs typeface="Arial"/>
              </a:rPr>
              <a:t> </a:t>
            </a:r>
            <a:r>
              <a:rPr lang="nl-NL" dirty="0" err="1">
                <a:latin typeface="Arial"/>
                <a:cs typeface="Arial"/>
              </a:rPr>
              <a:t>participate</a:t>
            </a:r>
            <a:r>
              <a:rPr lang="nl-NL" dirty="0">
                <a:latin typeface="Arial"/>
                <a:cs typeface="Arial"/>
              </a:rPr>
              <a:t>?</a:t>
            </a:r>
          </a:p>
          <a:p>
            <a:pPr lvl="2" fontAlgn="base"/>
            <a:r>
              <a:rPr lang="nl-NL" dirty="0" err="1">
                <a:solidFill>
                  <a:srgbClr val="666666"/>
                </a:solidFill>
              </a:rPr>
              <a:t>You</a:t>
            </a:r>
            <a:r>
              <a:rPr lang="nl-NL" dirty="0">
                <a:solidFill>
                  <a:srgbClr val="666666"/>
                </a:solidFill>
              </a:rPr>
              <a:t> </a:t>
            </a:r>
            <a:r>
              <a:rPr lang="nl-NL" dirty="0" err="1">
                <a:solidFill>
                  <a:srgbClr val="666666"/>
                </a:solidFill>
              </a:rPr>
              <a:t>can</a:t>
            </a:r>
            <a:r>
              <a:rPr lang="nl-NL" dirty="0">
                <a:solidFill>
                  <a:srgbClr val="666666"/>
                </a:solidFill>
              </a:rPr>
              <a:t> </a:t>
            </a:r>
            <a:r>
              <a:rPr lang="nl-NL" dirty="0" err="1">
                <a:solidFill>
                  <a:srgbClr val="666666"/>
                </a:solidFill>
              </a:rPr>
              <a:t>request</a:t>
            </a:r>
            <a:r>
              <a:rPr lang="nl-NL" dirty="0">
                <a:solidFill>
                  <a:srgbClr val="666666"/>
                </a:solidFill>
              </a:rPr>
              <a:t> a stand </a:t>
            </a:r>
            <a:r>
              <a:rPr lang="nl-NL" dirty="0" err="1">
                <a:solidFill>
                  <a:srgbClr val="666666"/>
                </a:solidFill>
              </a:rPr>
              <a:t>by</a:t>
            </a:r>
            <a:r>
              <a:rPr lang="nl-NL" dirty="0">
                <a:solidFill>
                  <a:srgbClr val="666666"/>
                </a:solidFill>
              </a:rPr>
              <a:t> </a:t>
            </a:r>
            <a:r>
              <a:rPr lang="nl-NL" dirty="0" err="1">
                <a:solidFill>
                  <a:srgbClr val="666666"/>
                </a:solidFill>
              </a:rPr>
              <a:t>contacting</a:t>
            </a:r>
            <a:r>
              <a:rPr lang="nl-NL" dirty="0">
                <a:solidFill>
                  <a:srgbClr val="666666"/>
                </a:solidFill>
              </a:rPr>
              <a:t> </a:t>
            </a:r>
            <a:r>
              <a:rPr lang="nl-NL" dirty="0" err="1">
                <a:solidFill>
                  <a:srgbClr val="666666"/>
                </a:solidFill>
              </a:rPr>
              <a:t>the</a:t>
            </a:r>
            <a:r>
              <a:rPr lang="nl-NL" dirty="0">
                <a:solidFill>
                  <a:srgbClr val="666666"/>
                </a:solidFill>
              </a:rPr>
              <a:t> CSW </a:t>
            </a:r>
            <a:r>
              <a:rPr lang="nl-NL" dirty="0" err="1">
                <a:solidFill>
                  <a:srgbClr val="666666"/>
                </a:solidFill>
              </a:rPr>
              <a:t>organisation</a:t>
            </a:r>
            <a:r>
              <a:rPr lang="nl-NL" dirty="0">
                <a:solidFill>
                  <a:srgbClr val="666666"/>
                </a:solidFill>
              </a:rPr>
              <a:t> at </a:t>
            </a:r>
            <a:r>
              <a:rPr lang="en-GB" dirty="0">
                <a:hlinkClick r:id="rId2"/>
              </a:rPr>
              <a:t>coordination@cybersecurityweek.nl</a:t>
            </a:r>
            <a:r>
              <a:rPr lang="en-GB" dirty="0"/>
              <a:t> before 31 August 2018. </a:t>
            </a:r>
          </a:p>
          <a:p>
            <a:pPr lvl="2" fontAlgn="base"/>
            <a:endParaRPr lang="nl-NL" dirty="0">
              <a:latin typeface="Arial"/>
              <a:cs typeface="Arial"/>
            </a:endParaRPr>
          </a:p>
          <a:p>
            <a:pPr lvl="2" fontAlgn="base"/>
            <a:r>
              <a:rPr lang="nl-NL" sz="1100" b="1" dirty="0">
                <a:solidFill>
                  <a:srgbClr val="004071"/>
                </a:solidFill>
              </a:rPr>
              <a:t>The Hague, European Cyber Security </a:t>
            </a:r>
            <a:r>
              <a:rPr lang="nl-NL" sz="1100" b="1" dirty="0" err="1">
                <a:solidFill>
                  <a:srgbClr val="004071"/>
                </a:solidFill>
              </a:rPr>
              <a:t>Capital</a:t>
            </a:r>
            <a:endParaRPr lang="nl-NL" sz="1100" b="1" dirty="0">
              <a:solidFill>
                <a:srgbClr val="004071"/>
              </a:solidFill>
            </a:endParaRPr>
          </a:p>
          <a:p>
            <a:pPr lvl="2" fontAlgn="base"/>
            <a:r>
              <a:rPr lang="en-GB" dirty="0"/>
              <a:t>The Hague has established itself as a major hub for cyber security in Europe, demonstrated by the presence of the European Cybercrime Centre Europol (EC3), the National Cyber Security Centre, NATO Communications and Information Agency, the Cyber Security Academy and a wide range of cyber security businesses. The city is also home to The Hague Security Delta Campus: the national innovation centre for security, where  businesses, governments and knowledge institutions collaborate to develop innovative security solutions and share knowledge. </a:t>
            </a:r>
            <a:endParaRPr lang="en-US" dirty="0"/>
          </a:p>
          <a:p>
            <a:pPr lvl="2" fontAlgn="base"/>
            <a:endParaRPr lang="nl-NL" dirty="0"/>
          </a:p>
          <a:p>
            <a:pPr lvl="2" fontAlgn="base"/>
            <a:endParaRPr lang="nl-NL" dirty="0"/>
          </a:p>
          <a:p>
            <a:pPr marL="171450" lvl="2" indent="-171450" fontAlgn="base">
              <a:buFont typeface="Arial" panose="020B0604020202020204" pitchFamily="34" charset="0"/>
              <a:buChar char="•"/>
            </a:pPr>
            <a:endParaRPr lang="nl-NL" dirty="0"/>
          </a:p>
          <a:p>
            <a:pPr marL="171450" lvl="2" indent="-171450" fontAlgn="base">
              <a:buFont typeface="Arial" panose="020B0604020202020204" pitchFamily="34" charset="0"/>
              <a:buChar char="•"/>
            </a:pPr>
            <a:endParaRPr lang="nl-NL" dirty="0"/>
          </a:p>
          <a:p>
            <a:pPr lvl="2" fontAlgn="base"/>
            <a:endParaRPr lang="nl-NL" dirty="0"/>
          </a:p>
          <a:p>
            <a:pPr lvl="2" fontAlgn="base"/>
            <a:endParaRPr lang="nl-NL" dirty="0"/>
          </a:p>
          <a:p>
            <a:pPr marL="171450" lvl="2" indent="-171450" fontAlgn="base">
              <a:buFont typeface="Arial" panose="020B0604020202020204" pitchFamily="34" charset="0"/>
              <a:buChar char="•"/>
            </a:pPr>
            <a:endParaRPr lang="nl-NL" dirty="0"/>
          </a:p>
          <a:p>
            <a:pPr lvl="2" fontAlgn="base"/>
            <a:endParaRPr lang="nl-NL" dirty="0"/>
          </a:p>
          <a:p>
            <a:endParaRPr lang="nl-NL" dirty="0"/>
          </a:p>
          <a:p>
            <a:endParaRPr lang="en-GB" dirty="0"/>
          </a:p>
        </p:txBody>
      </p:sp>
    </p:spTree>
    <p:extLst>
      <p:ext uri="{BB962C8B-B14F-4D97-AF65-F5344CB8AC3E}">
        <p14:creationId xmlns:p14="http://schemas.microsoft.com/office/powerpoint/2010/main" val="3654775827"/>
      </p:ext>
    </p:extLst>
  </p:cSld>
  <p:clrMapOvr>
    <a:masterClrMapping/>
  </p:clrMapOvr>
</p:sld>
</file>

<file path=ppt/theme/theme1.xml><?xml version="1.0" encoding="utf-8"?>
<a:theme xmlns:a="http://schemas.openxmlformats.org/drawingml/2006/main" name="Office-thema">
  <a:themeElements>
    <a:clrScheme name="The Hague Security Delta 2">
      <a:dk1>
        <a:sysClr val="windowText" lastClr="000000"/>
      </a:dk1>
      <a:lt1>
        <a:sysClr val="window" lastClr="FFFFFF"/>
      </a:lt1>
      <a:dk2>
        <a:srgbClr val="00ADEE"/>
      </a:dk2>
      <a:lt2>
        <a:srgbClr val="CCCCCC"/>
      </a:lt2>
      <a:accent1>
        <a:srgbClr val="00ADEE"/>
      </a:accent1>
      <a:accent2>
        <a:srgbClr val="004071"/>
      </a:accent2>
      <a:accent3>
        <a:srgbClr val="666666"/>
      </a:accent3>
      <a:accent4>
        <a:srgbClr val="CCCCCC"/>
      </a:accent4>
      <a:accent5>
        <a:srgbClr val="E6E6E6"/>
      </a:accent5>
      <a:accent6>
        <a:srgbClr val="00ADEE"/>
      </a:accent6>
      <a:hlink>
        <a:srgbClr val="004071"/>
      </a:hlink>
      <a:folHlink>
        <a:srgbClr val="666666"/>
      </a:folHlink>
    </a:clrScheme>
    <a:fontScheme name="Civiel">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000" dirty="0" err="1" smtClean="0"/>
        </a:defPPr>
      </a:lstStyle>
    </a:txDef>
  </a:objectDefaults>
  <a:extraClrScheme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765B1D2D893E047A44893AC20D4E9F5" ma:contentTypeVersion="8" ma:contentTypeDescription="Een nieuw document maken." ma:contentTypeScope="" ma:versionID="9a79e7e07fa7fdb9e1a9e9ab39771167">
  <xsd:schema xmlns:xsd="http://www.w3.org/2001/XMLSchema" xmlns:xs="http://www.w3.org/2001/XMLSchema" xmlns:p="http://schemas.microsoft.com/office/2006/metadata/properties" xmlns:ns2="3c20da79-a0c0-482f-b20a-e597beb0d070" xmlns:ns3="2ea5345d-a660-42b1-8781-fc3d4069c7ba" targetNamespace="http://schemas.microsoft.com/office/2006/metadata/properties" ma:root="true" ma:fieldsID="410b904960c5325ac84284a553c9725d" ns2:_="" ns3:_="">
    <xsd:import namespace="3c20da79-a0c0-482f-b20a-e597beb0d070"/>
    <xsd:import namespace="2ea5345d-a660-42b1-8781-fc3d4069c7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20da79-a0c0-482f-b20a-e597beb0d0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a5345d-a660-42b1-8781-fc3d4069c7ba"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1015E4-665B-401D-AC39-186B1DA45670}">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2ea5345d-a660-42b1-8781-fc3d4069c7ba"/>
    <ds:schemaRef ds:uri="3c20da79-a0c0-482f-b20a-e597beb0d070"/>
    <ds:schemaRef ds:uri="http://www.w3.org/XML/1998/namespace"/>
    <ds:schemaRef ds:uri="http://purl.org/dc/terms/"/>
  </ds:schemaRefs>
</ds:datastoreItem>
</file>

<file path=customXml/itemProps2.xml><?xml version="1.0" encoding="utf-8"?>
<ds:datastoreItem xmlns:ds="http://schemas.openxmlformats.org/officeDocument/2006/customXml" ds:itemID="{E84C23E7-211E-432E-A093-8273B956886B}">
  <ds:schemaRefs>
    <ds:schemaRef ds:uri="http://schemas.microsoft.com/sharepoint/v3/contenttype/forms"/>
  </ds:schemaRefs>
</ds:datastoreItem>
</file>

<file path=customXml/itemProps3.xml><?xml version="1.0" encoding="utf-8"?>
<ds:datastoreItem xmlns:ds="http://schemas.openxmlformats.org/officeDocument/2006/customXml" ds:itemID="{6411BB90-9C15-412D-ABFA-F991D2C82C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20da79-a0c0-482f-b20a-e597beb0d070"/>
    <ds:schemaRef ds:uri="2ea5345d-a660-42b1-8781-fc3d4069c7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6351</TotalTime>
  <Words>916</Words>
  <Application>Microsoft Office PowerPoint</Application>
  <PresentationFormat>A4 (210 x 297 mm)</PresentationFormat>
  <Paragraphs>172</Paragraphs>
  <Slides>3</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vt:i4>
      </vt:variant>
    </vt:vector>
  </HeadingPairs>
  <TitlesOfParts>
    <vt:vector size="8" baseType="lpstr">
      <vt:lpstr>Arial</vt:lpstr>
      <vt:lpstr>Calibri</vt:lpstr>
      <vt:lpstr>Georgia</vt:lpstr>
      <vt:lpstr>Wingdings</vt:lpstr>
      <vt:lpstr>Office-thema</vt:lpstr>
      <vt:lpstr> Call for Participation: CSW 2018 Join the expo! 2-5 October 2018 - The Hague – The Netherlands </vt:lpstr>
      <vt:lpstr>PowerPoint-presentatie</vt:lpstr>
      <vt:lpstr>PowerPoint-presentatie</vt:lpstr>
    </vt:vector>
  </TitlesOfParts>
  <Company>Convoy Holding BV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Pauline Kamphuis | Alignment Factory</dc:creator>
  <cp:lastModifiedBy>Liset Metz</cp:lastModifiedBy>
  <cp:revision>544</cp:revision>
  <cp:lastPrinted>2017-06-22T08:43:09Z</cp:lastPrinted>
  <dcterms:created xsi:type="dcterms:W3CDTF">2012-10-08T07:41:37Z</dcterms:created>
  <dcterms:modified xsi:type="dcterms:W3CDTF">2018-08-15T07:47:36Z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1586600</vt:r8>
  </property>
  <property fmtid="{D5CDD505-2E9C-101B-9397-08002B2CF9AE}" pid="3" name="ContentTypeId">
    <vt:lpwstr>0x010100D765B1D2D893E047A44893AC20D4E9F5</vt:lpwstr>
  </property>
</Properties>
</file>